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Overpass"/>
      <p:regular r:id="rId14"/>
      <p:bold r:id="rId15"/>
      <p:italic r:id="rId16"/>
      <p:boldItalic r:id="rId17"/>
    </p:embeddedFont>
    <p:embeddedFont>
      <p:font typeface="Oxanium"/>
      <p:regular r:id="rId18"/>
      <p:bold r:id="rId19"/>
    </p:embeddedFont>
    <p:embeddedFont>
      <p:font typeface="Oxanium Medium"/>
      <p:regular r:id="rId20"/>
      <p:bold r:id="rId21"/>
    </p:embeddedFont>
    <p:embeddedFont>
      <p:font typeface="Montserrat ExtraBold"/>
      <p:bold r:id="rId22"/>
      <p:boldItalic r:id="rId23"/>
    </p:embeddedFont>
    <p:embeddedFont>
      <p:font typeface="Spectral Light"/>
      <p:regular r:id="rId24"/>
      <p:bold r:id="rId25"/>
      <p:italic r:id="rId26"/>
      <p:boldItalic r:id="rId27"/>
    </p:embeddedFont>
    <p:embeddedFont>
      <p:font typeface="Overpass Medium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2" roundtripDataSignature="AMtx7mg2vbk0O3mJ/UncOTzggQkdnyQhP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xaniumMedium-regular.fntdata"/><Relationship Id="rId22" Type="http://schemas.openxmlformats.org/officeDocument/2006/relationships/font" Target="fonts/MontserratExtraBold-bold.fntdata"/><Relationship Id="rId21" Type="http://schemas.openxmlformats.org/officeDocument/2006/relationships/font" Target="fonts/OxaniumMedium-bold.fntdata"/><Relationship Id="rId24" Type="http://schemas.openxmlformats.org/officeDocument/2006/relationships/font" Target="fonts/SpectralLight-regular.fntdata"/><Relationship Id="rId23" Type="http://schemas.openxmlformats.org/officeDocument/2006/relationships/font" Target="fonts/MontserratExtraBold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SpectralLight-italic.fntdata"/><Relationship Id="rId25" Type="http://schemas.openxmlformats.org/officeDocument/2006/relationships/font" Target="fonts/SpectralLight-bold.fntdata"/><Relationship Id="rId28" Type="http://schemas.openxmlformats.org/officeDocument/2006/relationships/font" Target="fonts/OverpassMedium-regular.fntdata"/><Relationship Id="rId27" Type="http://schemas.openxmlformats.org/officeDocument/2006/relationships/font" Target="fonts/SpectralLigh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OverpassMedium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verpassMedium-boldItalic.fntdata"/><Relationship Id="rId30" Type="http://schemas.openxmlformats.org/officeDocument/2006/relationships/font" Target="fonts/OverpassMedium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customschemas.google.com/relationships/presentationmetadata" Target="meta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Overpass-bold.fntdata"/><Relationship Id="rId14" Type="http://schemas.openxmlformats.org/officeDocument/2006/relationships/font" Target="fonts/Overpass-regular.fntdata"/><Relationship Id="rId17" Type="http://schemas.openxmlformats.org/officeDocument/2006/relationships/font" Target="fonts/Overpass-boldItalic.fntdata"/><Relationship Id="rId16" Type="http://schemas.openxmlformats.org/officeDocument/2006/relationships/font" Target="fonts/Overpass-italic.fntdata"/><Relationship Id="rId19" Type="http://schemas.openxmlformats.org/officeDocument/2006/relationships/font" Target="fonts/Oxanium-bold.fntdata"/><Relationship Id="rId18" Type="http://schemas.openxmlformats.org/officeDocument/2006/relationships/font" Target="fonts/Oxanium-regular.fntdata"/></Relationships>
</file>

<file path=ppt/media/image1.png>
</file>

<file path=ppt/media/image11.png>
</file>

<file path=ppt/media/image14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3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" name="Google Shape;31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" name="Google Shape;32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5" name="Google Shape;33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593ff7df2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593ff7df2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5975a833e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4" name="Google Shape;354;g15975a833e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5975a833e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2" name="Google Shape;362;g15975a833e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5975a833e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5975a833e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8" name="Google Shape;37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5" name="Google Shape;38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9.png"/><Relationship Id="rId6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9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1.png"/><Relationship Id="rId4" Type="http://schemas.openxmlformats.org/officeDocument/2006/relationships/image" Target="../media/image2.png"/><Relationship Id="rId5" Type="http://schemas.openxmlformats.org/officeDocument/2006/relationships/image" Target="../media/image9.png"/><Relationship Id="rId6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hyperlink" Target="http://bit.ly/2Tynxth" TargetMode="External"/><Relationship Id="rId7" Type="http://schemas.openxmlformats.org/officeDocument/2006/relationships/hyperlink" Target="http://bit.ly/2TyoMsr" TargetMode="External"/><Relationship Id="rId8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11.png"/><Relationship Id="rId6" Type="http://schemas.openxmlformats.org/officeDocument/2006/relationships/image" Target="../media/image9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9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9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5" Type="http://schemas.openxmlformats.org/officeDocument/2006/relationships/image" Target="../media/image7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6" Type="http://schemas.openxmlformats.org/officeDocument/2006/relationships/image" Target="../media/image11.png"/><Relationship Id="rId7" Type="http://schemas.openxmlformats.org/officeDocument/2006/relationships/image" Target="../media/image2.png"/><Relationship Id="rId8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11.png"/><Relationship Id="rId8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1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1"/>
            </a:gs>
            <a:gs pos="100000">
              <a:srgbClr val="010101"/>
            </a:gs>
          </a:gsLst>
          <a:lin ang="5400012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49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35532" y="3192113"/>
            <a:ext cx="6994611" cy="51434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49"/>
          <p:cNvGrpSpPr/>
          <p:nvPr/>
        </p:nvGrpSpPr>
        <p:grpSpPr>
          <a:xfrm>
            <a:off x="1624081" y="4615987"/>
            <a:ext cx="1038288" cy="281297"/>
            <a:chOff x="2443300" y="461900"/>
            <a:chExt cx="403250" cy="109250"/>
          </a:xfrm>
        </p:grpSpPr>
        <p:sp>
          <p:nvSpPr>
            <p:cNvPr id="12" name="Google Shape;12;p49"/>
            <p:cNvSpPr/>
            <p:nvPr/>
          </p:nvSpPr>
          <p:spPr>
            <a:xfrm>
              <a:off x="2757925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49"/>
            <p:cNvSpPr/>
            <p:nvPr/>
          </p:nvSpPr>
          <p:spPr>
            <a:xfrm>
              <a:off x="2705550" y="461900"/>
              <a:ext cx="88500" cy="109250"/>
            </a:xfrm>
            <a:custGeom>
              <a:rect b="b" l="l" r="r" t="t"/>
              <a:pathLst>
                <a:path extrusionOk="0" h="4370" w="354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49"/>
            <p:cNvSpPr/>
            <p:nvPr/>
          </p:nvSpPr>
          <p:spPr>
            <a:xfrm>
              <a:off x="2653050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1" y="4369"/>
                  </a:moveTo>
                  <a:lnTo>
                    <a:pt x="2586" y="0"/>
                  </a:lnTo>
                  <a:lnTo>
                    <a:pt x="3545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49"/>
            <p:cNvSpPr/>
            <p:nvPr/>
          </p:nvSpPr>
          <p:spPr>
            <a:xfrm>
              <a:off x="2600675" y="461900"/>
              <a:ext cx="88500" cy="109250"/>
            </a:xfrm>
            <a:custGeom>
              <a:rect b="b" l="l" r="r" t="t"/>
              <a:pathLst>
                <a:path extrusionOk="0" h="4370" w="354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49"/>
            <p:cNvSpPr/>
            <p:nvPr/>
          </p:nvSpPr>
          <p:spPr>
            <a:xfrm>
              <a:off x="2548175" y="461900"/>
              <a:ext cx="88525" cy="109250"/>
            </a:xfrm>
            <a:custGeom>
              <a:rect b="b" l="l" r="r" t="t"/>
              <a:pathLst>
                <a:path extrusionOk="0" h="4370" w="3541">
                  <a:moveTo>
                    <a:pt x="1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5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49"/>
            <p:cNvSpPr/>
            <p:nvPr/>
          </p:nvSpPr>
          <p:spPr>
            <a:xfrm>
              <a:off x="2495700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49"/>
            <p:cNvSpPr/>
            <p:nvPr/>
          </p:nvSpPr>
          <p:spPr>
            <a:xfrm>
              <a:off x="2443300" y="461900"/>
              <a:ext cx="88425" cy="109250"/>
            </a:xfrm>
            <a:custGeom>
              <a:rect b="b" l="l" r="r" t="t"/>
              <a:pathLst>
                <a:path extrusionOk="0" h="4370" w="3537">
                  <a:moveTo>
                    <a:pt x="1" y="4369"/>
                  </a:moveTo>
                  <a:lnTo>
                    <a:pt x="2587" y="0"/>
                  </a:lnTo>
                  <a:lnTo>
                    <a:pt x="3536" y="0"/>
                  </a:lnTo>
                  <a:lnTo>
                    <a:pt x="950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" name="Google Shape;19;p49"/>
          <p:cNvGrpSpPr/>
          <p:nvPr/>
        </p:nvGrpSpPr>
        <p:grpSpPr>
          <a:xfrm rot="10800000">
            <a:off x="6963897" y="539500"/>
            <a:ext cx="4914957" cy="5143501"/>
            <a:chOff x="-2927778" y="-3028300"/>
            <a:chExt cx="4914957" cy="5143501"/>
          </a:xfrm>
        </p:grpSpPr>
        <p:pic>
          <p:nvPicPr>
            <p:cNvPr id="20" name="Google Shape;20;p4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-2927778" y="-3028300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" name="Google Shape;21;p49"/>
            <p:cNvSpPr/>
            <p:nvPr/>
          </p:nvSpPr>
          <p:spPr>
            <a:xfrm>
              <a:off x="-2504200" y="-2804175"/>
              <a:ext cx="4066911" cy="4654702"/>
            </a:xfrm>
            <a:custGeom>
              <a:rect b="b" l="l" r="r" t="t"/>
              <a:pathLst>
                <a:path extrusionOk="0" fill="none" h="51065" w="44232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cap="flat" cmpd="sng" w="19050">
              <a:solidFill>
                <a:srgbClr val="5233DA"/>
              </a:solidFill>
              <a:prstDash val="solid"/>
              <a:miter lim="44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2" name="Google Shape;22;p49"/>
          <p:cNvPicPr preferRelativeResize="0"/>
          <p:nvPr/>
        </p:nvPicPr>
        <p:blipFill rotWithShape="1">
          <a:blip r:embed="rId5">
            <a:alphaModFix/>
          </a:blip>
          <a:srcRect b="0" l="17360" r="23370" t="15311"/>
          <a:stretch/>
        </p:blipFill>
        <p:spPr>
          <a:xfrm rot="10800000">
            <a:off x="5118985" y="2814225"/>
            <a:ext cx="4565427" cy="486032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9"/>
          <p:cNvSpPr txBox="1"/>
          <p:nvPr>
            <p:ph type="ctrTitle"/>
          </p:nvPr>
        </p:nvSpPr>
        <p:spPr>
          <a:xfrm>
            <a:off x="1462950" y="1609326"/>
            <a:ext cx="4541700" cy="17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600"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4" name="Google Shape;24;p49"/>
          <p:cNvSpPr txBox="1"/>
          <p:nvPr>
            <p:ph idx="1" type="subTitle"/>
          </p:nvPr>
        </p:nvSpPr>
        <p:spPr>
          <a:xfrm>
            <a:off x="1462950" y="3409925"/>
            <a:ext cx="45417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Overpass"/>
                <a:ea typeface="Overpass"/>
                <a:cs typeface="Overpass"/>
                <a:sym typeface="Overpas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5" name="Google Shape;25;p49"/>
          <p:cNvSpPr txBox="1"/>
          <p:nvPr>
            <p:ph idx="2" type="ctrTitle"/>
          </p:nvPr>
        </p:nvSpPr>
        <p:spPr>
          <a:xfrm>
            <a:off x="1462950" y="1103026"/>
            <a:ext cx="4541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>
                <a:solidFill>
                  <a:schemeClr val="accent1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grpSp>
        <p:nvGrpSpPr>
          <p:cNvPr id="26" name="Google Shape;26;p49"/>
          <p:cNvGrpSpPr/>
          <p:nvPr/>
        </p:nvGrpSpPr>
        <p:grpSpPr>
          <a:xfrm>
            <a:off x="-4087047" y="-3028300"/>
            <a:ext cx="6074226" cy="8077999"/>
            <a:chOff x="-4087047" y="-3028300"/>
            <a:chExt cx="6074226" cy="8077999"/>
          </a:xfrm>
        </p:grpSpPr>
        <p:pic>
          <p:nvPicPr>
            <p:cNvPr id="27" name="Google Shape;27;p49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-4087047" y="-93800"/>
              <a:ext cx="5549993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" name="Google Shape;28;p4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-2927778" y="-3028300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" name="Google Shape;29;p49"/>
            <p:cNvSpPr/>
            <p:nvPr/>
          </p:nvSpPr>
          <p:spPr>
            <a:xfrm>
              <a:off x="-2504200" y="-2804175"/>
              <a:ext cx="4066911" cy="4654702"/>
            </a:xfrm>
            <a:custGeom>
              <a:rect b="b" l="l" r="r" t="t"/>
              <a:pathLst>
                <a:path extrusionOk="0" fill="none" h="51065" w="44232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cap="flat" cmpd="sng" w="19050">
              <a:solidFill>
                <a:srgbClr val="5233DA"/>
              </a:solidFill>
              <a:prstDash val="solid"/>
              <a:miter lim="44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58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58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pic>
        <p:nvPicPr>
          <p:cNvPr id="182" name="Google Shape;182;p58"/>
          <p:cNvPicPr preferRelativeResize="0"/>
          <p:nvPr/>
        </p:nvPicPr>
        <p:blipFill rotWithShape="1">
          <a:blip r:embed="rId3">
            <a:alphaModFix/>
          </a:blip>
          <a:srcRect b="4069" l="11324" r="11323" t="4078"/>
          <a:stretch/>
        </p:blipFill>
        <p:spPr>
          <a:xfrm rot="10800000">
            <a:off x="7001204" y="4122675"/>
            <a:ext cx="4292900" cy="4724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5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-565530" y="-862062"/>
            <a:ext cx="2432520" cy="26618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59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59"/>
          <p:cNvSpPr txBox="1"/>
          <p:nvPr>
            <p:ph idx="1" type="body"/>
          </p:nvPr>
        </p:nvSpPr>
        <p:spPr>
          <a:xfrm>
            <a:off x="713225" y="2683050"/>
            <a:ext cx="3545400" cy="18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naheim"/>
              <a:buChar char="●"/>
              <a:defRPr sz="1400"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 sz="1200"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 sz="1200"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 sz="1200"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 sz="1200"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 sz="1200"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 sz="1200"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 sz="1200"/>
            </a:lvl9pPr>
          </a:lstStyle>
          <a:p/>
        </p:txBody>
      </p:sp>
      <p:sp>
        <p:nvSpPr>
          <p:cNvPr id="187" name="Google Shape;187;p59"/>
          <p:cNvSpPr txBox="1"/>
          <p:nvPr>
            <p:ph idx="2" type="body"/>
          </p:nvPr>
        </p:nvSpPr>
        <p:spPr>
          <a:xfrm>
            <a:off x="4885375" y="2683050"/>
            <a:ext cx="3545400" cy="18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naheim"/>
              <a:buChar char="●"/>
              <a:defRPr sz="1400"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 sz="1200"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 sz="1200"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 sz="1200"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 sz="1200"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 sz="1200"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 sz="1200"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 sz="1200"/>
            </a:lvl9pPr>
          </a:lstStyle>
          <a:p/>
        </p:txBody>
      </p:sp>
      <p:sp>
        <p:nvSpPr>
          <p:cNvPr id="188" name="Google Shape;188;p59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pic>
        <p:nvPicPr>
          <p:cNvPr id="189" name="Google Shape;189;p59"/>
          <p:cNvPicPr preferRelativeResize="0"/>
          <p:nvPr/>
        </p:nvPicPr>
        <p:blipFill rotWithShape="1">
          <a:blip r:embed="rId3">
            <a:alphaModFix/>
          </a:blip>
          <a:srcRect b="0" l="0" r="0" t="8717"/>
          <a:stretch/>
        </p:blipFill>
        <p:spPr>
          <a:xfrm flipH="1">
            <a:off x="7634811" y="-1808075"/>
            <a:ext cx="6994627" cy="46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59"/>
          <p:cNvSpPr txBox="1"/>
          <p:nvPr>
            <p:ph idx="3" type="subTitle"/>
          </p:nvPr>
        </p:nvSpPr>
        <p:spPr>
          <a:xfrm>
            <a:off x="715825" y="2064450"/>
            <a:ext cx="3545400" cy="522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2200">
                <a:solidFill>
                  <a:schemeClr val="accent1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191" name="Google Shape;191;p59"/>
          <p:cNvSpPr txBox="1"/>
          <p:nvPr>
            <p:ph idx="4" type="subTitle"/>
          </p:nvPr>
        </p:nvSpPr>
        <p:spPr>
          <a:xfrm>
            <a:off x="4885373" y="2064450"/>
            <a:ext cx="3545400" cy="522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2200">
                <a:solidFill>
                  <a:schemeClr val="accent1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pic>
        <p:nvPicPr>
          <p:cNvPr id="192" name="Google Shape;192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31695" y="-1128312"/>
            <a:ext cx="2432520" cy="2661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59"/>
          <p:cNvPicPr preferRelativeResize="0"/>
          <p:nvPr/>
        </p:nvPicPr>
        <p:blipFill rotWithShape="1">
          <a:blip r:embed="rId5">
            <a:alphaModFix/>
          </a:blip>
          <a:srcRect b="0" l="17360" r="23370" t="15311"/>
          <a:stretch/>
        </p:blipFill>
        <p:spPr>
          <a:xfrm flipH="1" rot="-5400000">
            <a:off x="-2073413" y="-1930001"/>
            <a:ext cx="3399777" cy="3619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59"/>
          <p:cNvPicPr preferRelativeResize="0"/>
          <p:nvPr/>
        </p:nvPicPr>
        <p:blipFill rotWithShape="1">
          <a:blip r:embed="rId3">
            <a:alphaModFix/>
          </a:blip>
          <a:srcRect b="0" l="0" r="0" t="8717"/>
          <a:stretch/>
        </p:blipFill>
        <p:spPr>
          <a:xfrm>
            <a:off x="5857573" y="3607042"/>
            <a:ext cx="5551652" cy="37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60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60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198" name="Google Shape;198;p60"/>
          <p:cNvSpPr txBox="1"/>
          <p:nvPr>
            <p:ph idx="1" type="subTitle"/>
          </p:nvPr>
        </p:nvSpPr>
        <p:spPr>
          <a:xfrm>
            <a:off x="1941225" y="2945720"/>
            <a:ext cx="49470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60"/>
          <p:cNvSpPr txBox="1"/>
          <p:nvPr>
            <p:ph idx="2" type="subTitle"/>
          </p:nvPr>
        </p:nvSpPr>
        <p:spPr>
          <a:xfrm>
            <a:off x="1941225" y="1934527"/>
            <a:ext cx="49470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60"/>
          <p:cNvSpPr txBox="1"/>
          <p:nvPr>
            <p:ph idx="3" type="subTitle"/>
          </p:nvPr>
        </p:nvSpPr>
        <p:spPr>
          <a:xfrm>
            <a:off x="1941225" y="1515150"/>
            <a:ext cx="4947000" cy="370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accent1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201" name="Google Shape;201;p60"/>
          <p:cNvSpPr txBox="1"/>
          <p:nvPr>
            <p:ph idx="4" type="subTitle"/>
          </p:nvPr>
        </p:nvSpPr>
        <p:spPr>
          <a:xfrm>
            <a:off x="1941225" y="2526349"/>
            <a:ext cx="4947000" cy="370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accent1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202" name="Google Shape;202;p60"/>
          <p:cNvSpPr txBox="1"/>
          <p:nvPr>
            <p:ph idx="5" type="subTitle"/>
          </p:nvPr>
        </p:nvSpPr>
        <p:spPr>
          <a:xfrm>
            <a:off x="1941225" y="3956922"/>
            <a:ext cx="49470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60"/>
          <p:cNvSpPr txBox="1"/>
          <p:nvPr>
            <p:ph idx="6" type="subTitle"/>
          </p:nvPr>
        </p:nvSpPr>
        <p:spPr>
          <a:xfrm flipH="1">
            <a:off x="1941100" y="3537548"/>
            <a:ext cx="4947000" cy="370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accent1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pic>
        <p:nvPicPr>
          <p:cNvPr id="204" name="Google Shape;204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7214507" y="2816538"/>
            <a:ext cx="2432520" cy="26618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5" name="Google Shape;205;p60"/>
          <p:cNvGrpSpPr/>
          <p:nvPr/>
        </p:nvGrpSpPr>
        <p:grpSpPr>
          <a:xfrm>
            <a:off x="2960536" y="-3460351"/>
            <a:ext cx="9532664" cy="6139099"/>
            <a:chOff x="2960536" y="-3460351"/>
            <a:chExt cx="9532664" cy="6139099"/>
          </a:xfrm>
        </p:grpSpPr>
        <p:pic>
          <p:nvPicPr>
            <p:cNvPr id="206" name="Google Shape;206;p60"/>
            <p:cNvPicPr preferRelativeResize="0"/>
            <p:nvPr/>
          </p:nvPicPr>
          <p:blipFill rotWithShape="1">
            <a:blip r:embed="rId4">
              <a:alphaModFix/>
            </a:blip>
            <a:srcRect b="0" l="0" r="0" t="8717"/>
            <a:stretch/>
          </p:blipFill>
          <p:spPr>
            <a:xfrm flipH="1" rot="10800000">
              <a:off x="2960536" y="-3460351"/>
              <a:ext cx="6994627" cy="46951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7" name="Google Shape;207;p60"/>
            <p:cNvPicPr preferRelativeResize="0"/>
            <p:nvPr/>
          </p:nvPicPr>
          <p:blipFill rotWithShape="1">
            <a:blip r:embed="rId5">
              <a:alphaModFix/>
            </a:blip>
            <a:srcRect b="0" l="17360" r="23370" t="15311"/>
            <a:stretch/>
          </p:blipFill>
          <p:spPr>
            <a:xfrm rot="5400000">
              <a:off x="7780324" y="-2034128"/>
              <a:ext cx="4565427" cy="4860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8" name="Google Shape;208;p60"/>
          <p:cNvGrpSpPr/>
          <p:nvPr/>
        </p:nvGrpSpPr>
        <p:grpSpPr>
          <a:xfrm rot="5400000">
            <a:off x="-2086040" y="3341404"/>
            <a:ext cx="3514194" cy="3677603"/>
            <a:chOff x="5864904" y="-3028300"/>
            <a:chExt cx="4914957" cy="5143501"/>
          </a:xfrm>
        </p:grpSpPr>
        <p:pic>
          <p:nvPicPr>
            <p:cNvPr id="209" name="Google Shape;209;p60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flipH="1">
              <a:off x="5864904" y="-3028300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0" name="Google Shape;210;p60"/>
            <p:cNvSpPr/>
            <p:nvPr/>
          </p:nvSpPr>
          <p:spPr>
            <a:xfrm flipH="1">
              <a:off x="6288972" y="-2804182"/>
              <a:ext cx="4066911" cy="4695171"/>
            </a:xfrm>
            <a:custGeom>
              <a:rect b="b" l="l" r="r" t="t"/>
              <a:pathLst>
                <a:path extrusionOk="0" fill="none" h="51065" w="44232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cap="flat" cmpd="sng" w="19050">
              <a:solidFill>
                <a:srgbClr val="5233DA"/>
              </a:solidFill>
              <a:prstDash val="solid"/>
              <a:miter lim="44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5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61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2604327" y="3192113"/>
            <a:ext cx="6994611" cy="51434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4" name="Google Shape;214;p61"/>
          <p:cNvGrpSpPr/>
          <p:nvPr/>
        </p:nvGrpSpPr>
        <p:grpSpPr>
          <a:xfrm>
            <a:off x="1624081" y="258212"/>
            <a:ext cx="1038288" cy="281297"/>
            <a:chOff x="2443300" y="461900"/>
            <a:chExt cx="403250" cy="109250"/>
          </a:xfrm>
        </p:grpSpPr>
        <p:sp>
          <p:nvSpPr>
            <p:cNvPr id="215" name="Google Shape;215;p61"/>
            <p:cNvSpPr/>
            <p:nvPr/>
          </p:nvSpPr>
          <p:spPr>
            <a:xfrm>
              <a:off x="2757925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61"/>
            <p:cNvSpPr/>
            <p:nvPr/>
          </p:nvSpPr>
          <p:spPr>
            <a:xfrm>
              <a:off x="2705550" y="461900"/>
              <a:ext cx="88500" cy="109250"/>
            </a:xfrm>
            <a:custGeom>
              <a:rect b="b" l="l" r="r" t="t"/>
              <a:pathLst>
                <a:path extrusionOk="0" h="4370" w="354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61"/>
            <p:cNvSpPr/>
            <p:nvPr/>
          </p:nvSpPr>
          <p:spPr>
            <a:xfrm>
              <a:off x="2653050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1" y="4369"/>
                  </a:moveTo>
                  <a:lnTo>
                    <a:pt x="2586" y="0"/>
                  </a:lnTo>
                  <a:lnTo>
                    <a:pt x="3545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61"/>
            <p:cNvSpPr/>
            <p:nvPr/>
          </p:nvSpPr>
          <p:spPr>
            <a:xfrm>
              <a:off x="2600675" y="461900"/>
              <a:ext cx="88500" cy="109250"/>
            </a:xfrm>
            <a:custGeom>
              <a:rect b="b" l="l" r="r" t="t"/>
              <a:pathLst>
                <a:path extrusionOk="0" h="4370" w="354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61"/>
            <p:cNvSpPr/>
            <p:nvPr/>
          </p:nvSpPr>
          <p:spPr>
            <a:xfrm>
              <a:off x="2548175" y="461900"/>
              <a:ext cx="88525" cy="109250"/>
            </a:xfrm>
            <a:custGeom>
              <a:rect b="b" l="l" r="r" t="t"/>
              <a:pathLst>
                <a:path extrusionOk="0" h="4370" w="3541">
                  <a:moveTo>
                    <a:pt x="1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5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61"/>
            <p:cNvSpPr/>
            <p:nvPr/>
          </p:nvSpPr>
          <p:spPr>
            <a:xfrm>
              <a:off x="2495700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61"/>
            <p:cNvSpPr/>
            <p:nvPr/>
          </p:nvSpPr>
          <p:spPr>
            <a:xfrm>
              <a:off x="2443300" y="461900"/>
              <a:ext cx="88425" cy="109250"/>
            </a:xfrm>
            <a:custGeom>
              <a:rect b="b" l="l" r="r" t="t"/>
              <a:pathLst>
                <a:path extrusionOk="0" h="4370" w="3537">
                  <a:moveTo>
                    <a:pt x="1" y="4369"/>
                  </a:moveTo>
                  <a:lnTo>
                    <a:pt x="2587" y="0"/>
                  </a:lnTo>
                  <a:lnTo>
                    <a:pt x="3536" y="0"/>
                  </a:lnTo>
                  <a:lnTo>
                    <a:pt x="950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2" name="Google Shape;222;p61"/>
          <p:cNvGrpSpPr/>
          <p:nvPr/>
        </p:nvGrpSpPr>
        <p:grpSpPr>
          <a:xfrm flipH="1" rot="10800000">
            <a:off x="-2715447" y="539500"/>
            <a:ext cx="4914957" cy="5143501"/>
            <a:chOff x="-2927778" y="-3028300"/>
            <a:chExt cx="4914957" cy="5143501"/>
          </a:xfrm>
        </p:grpSpPr>
        <p:pic>
          <p:nvPicPr>
            <p:cNvPr id="223" name="Google Shape;223;p6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-2927778" y="-3028300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4" name="Google Shape;224;p61"/>
            <p:cNvSpPr/>
            <p:nvPr/>
          </p:nvSpPr>
          <p:spPr>
            <a:xfrm>
              <a:off x="-2504200" y="-2804175"/>
              <a:ext cx="4066911" cy="4654702"/>
            </a:xfrm>
            <a:custGeom>
              <a:rect b="b" l="l" r="r" t="t"/>
              <a:pathLst>
                <a:path extrusionOk="0" fill="none" h="51065" w="44232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cap="flat" cmpd="sng" w="19050">
              <a:solidFill>
                <a:srgbClr val="5233DA"/>
              </a:solidFill>
              <a:prstDash val="solid"/>
              <a:miter lim="44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225;p61"/>
          <p:cNvGrpSpPr/>
          <p:nvPr/>
        </p:nvGrpSpPr>
        <p:grpSpPr>
          <a:xfrm flipH="1">
            <a:off x="7176228" y="-3028300"/>
            <a:ext cx="6074226" cy="8077999"/>
            <a:chOff x="-4087047" y="-3028300"/>
            <a:chExt cx="6074226" cy="8077999"/>
          </a:xfrm>
        </p:grpSpPr>
        <p:pic>
          <p:nvPicPr>
            <p:cNvPr id="226" name="Google Shape;226;p6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-4087047" y="-93800"/>
              <a:ext cx="5549993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7" name="Google Shape;227;p6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-2927778" y="-3028300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8" name="Google Shape;228;p61"/>
            <p:cNvSpPr/>
            <p:nvPr/>
          </p:nvSpPr>
          <p:spPr>
            <a:xfrm>
              <a:off x="-2504200" y="-2804175"/>
              <a:ext cx="4066911" cy="4654702"/>
            </a:xfrm>
            <a:custGeom>
              <a:rect b="b" l="l" r="r" t="t"/>
              <a:pathLst>
                <a:path extrusionOk="0" fill="none" h="51065" w="44232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cap="flat" cmpd="sng" w="19050">
              <a:solidFill>
                <a:srgbClr val="5233DA"/>
              </a:solidFill>
              <a:prstDash val="solid"/>
              <a:miter lim="44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9" name="Google Shape;229;p61"/>
          <p:cNvSpPr txBox="1"/>
          <p:nvPr>
            <p:ph type="ctrTitle"/>
          </p:nvPr>
        </p:nvSpPr>
        <p:spPr>
          <a:xfrm>
            <a:off x="3116525" y="746025"/>
            <a:ext cx="4595100" cy="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30" name="Google Shape;230;p61"/>
          <p:cNvSpPr txBox="1"/>
          <p:nvPr>
            <p:ph idx="1" type="subTitle"/>
          </p:nvPr>
        </p:nvSpPr>
        <p:spPr>
          <a:xfrm>
            <a:off x="3116525" y="1853375"/>
            <a:ext cx="4503900" cy="1323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1" name="Google Shape;231;p61"/>
          <p:cNvSpPr txBox="1"/>
          <p:nvPr/>
        </p:nvSpPr>
        <p:spPr>
          <a:xfrm>
            <a:off x="2953325" y="3542550"/>
            <a:ext cx="4758300" cy="70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rPr>
              <a:t>CREDITS: This presentation template was created by </a:t>
            </a:r>
            <a:r>
              <a:rPr b="1" i="0" lang="en" sz="1200" u="none" cap="none" strike="noStrike">
                <a:solidFill>
                  <a:schemeClr val="accent2"/>
                </a:solidFill>
                <a:uFill>
                  <a:noFill/>
                </a:uFill>
                <a:latin typeface="Overpass"/>
                <a:ea typeface="Overpass"/>
                <a:cs typeface="Overpass"/>
                <a:sym typeface="Overpas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200" u="none" cap="none" strike="noStrik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rPr>
              <a:t>, including icons by </a:t>
            </a:r>
            <a:r>
              <a:rPr b="1" i="0" lang="en" sz="1200" u="none" cap="none" strike="noStrike">
                <a:solidFill>
                  <a:schemeClr val="accent2"/>
                </a:solidFill>
                <a:uFill>
                  <a:noFill/>
                </a:uFill>
                <a:latin typeface="Overpass"/>
                <a:ea typeface="Overpass"/>
                <a:cs typeface="Overpass"/>
                <a:sym typeface="Overpas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i="0" lang="en" sz="1200" u="none" cap="none" strike="noStrik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rPr>
              <a:t> </a:t>
            </a:r>
            <a:r>
              <a:rPr b="0" i="0" lang="en" sz="1200" u="none" cap="none" strike="noStrik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rPr>
              <a:t>and infographics &amp; images by </a:t>
            </a:r>
            <a:r>
              <a:rPr b="1" i="0" lang="en" sz="1200" u="none" cap="none" strike="noStrike">
                <a:solidFill>
                  <a:schemeClr val="accent2"/>
                </a:solidFill>
                <a:uFill>
                  <a:noFill/>
                </a:uFill>
                <a:latin typeface="Overpass"/>
                <a:ea typeface="Overpass"/>
                <a:cs typeface="Overpass"/>
                <a:sym typeface="Overpas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i="0" sz="1200" u="none" cap="none" strike="noStrike">
              <a:solidFill>
                <a:schemeClr val="accent2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62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2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5" name="Google Shape;235;p62"/>
          <p:cNvSpPr txBox="1"/>
          <p:nvPr>
            <p:ph idx="1" type="body"/>
          </p:nvPr>
        </p:nvSpPr>
        <p:spPr>
          <a:xfrm>
            <a:off x="713225" y="1092275"/>
            <a:ext cx="3078600" cy="20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Mono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Mono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Mono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Mono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7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63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63"/>
          <p:cNvSpPr txBox="1"/>
          <p:nvPr>
            <p:ph idx="1" type="body"/>
          </p:nvPr>
        </p:nvSpPr>
        <p:spPr>
          <a:xfrm>
            <a:off x="713250" y="2184449"/>
            <a:ext cx="38979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■"/>
              <a:defRPr/>
            </a:lvl9pPr>
          </a:lstStyle>
          <a:p/>
        </p:txBody>
      </p:sp>
      <p:sp>
        <p:nvSpPr>
          <p:cNvPr id="239" name="Google Shape;239;p63"/>
          <p:cNvSpPr txBox="1"/>
          <p:nvPr>
            <p:ph idx="2" type="body"/>
          </p:nvPr>
        </p:nvSpPr>
        <p:spPr>
          <a:xfrm>
            <a:off x="713250" y="3208450"/>
            <a:ext cx="38979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■"/>
              <a:defRPr/>
            </a:lvl9pPr>
          </a:lstStyle>
          <a:p/>
        </p:txBody>
      </p:sp>
      <p:sp>
        <p:nvSpPr>
          <p:cNvPr id="240" name="Google Shape;240;p63"/>
          <p:cNvSpPr txBox="1"/>
          <p:nvPr>
            <p:ph idx="3" type="subTitle"/>
          </p:nvPr>
        </p:nvSpPr>
        <p:spPr>
          <a:xfrm>
            <a:off x="713239" y="1713325"/>
            <a:ext cx="3897900" cy="356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9pPr>
          </a:lstStyle>
          <a:p/>
        </p:txBody>
      </p:sp>
      <p:sp>
        <p:nvSpPr>
          <p:cNvPr id="241" name="Google Shape;241;p63"/>
          <p:cNvSpPr txBox="1"/>
          <p:nvPr>
            <p:ph idx="4" type="subTitle"/>
          </p:nvPr>
        </p:nvSpPr>
        <p:spPr>
          <a:xfrm>
            <a:off x="713225" y="2737320"/>
            <a:ext cx="3897900" cy="356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9pPr>
          </a:lstStyle>
          <a:p/>
        </p:txBody>
      </p:sp>
      <p:sp>
        <p:nvSpPr>
          <p:cNvPr id="242" name="Google Shape;242;p63"/>
          <p:cNvSpPr txBox="1"/>
          <p:nvPr>
            <p:ph idx="5" type="body"/>
          </p:nvPr>
        </p:nvSpPr>
        <p:spPr>
          <a:xfrm>
            <a:off x="713225" y="4232450"/>
            <a:ext cx="38979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■"/>
              <a:defRPr/>
            </a:lvl9pPr>
          </a:lstStyle>
          <a:p/>
        </p:txBody>
      </p:sp>
      <p:sp>
        <p:nvSpPr>
          <p:cNvPr id="243" name="Google Shape;243;p63"/>
          <p:cNvSpPr txBox="1"/>
          <p:nvPr>
            <p:ph idx="6" type="subTitle"/>
          </p:nvPr>
        </p:nvSpPr>
        <p:spPr>
          <a:xfrm>
            <a:off x="713225" y="3761328"/>
            <a:ext cx="3897900" cy="356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 Med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9pPr>
          </a:lstStyle>
          <a:p/>
        </p:txBody>
      </p:sp>
      <p:sp>
        <p:nvSpPr>
          <p:cNvPr id="244" name="Google Shape;244;p63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pic>
        <p:nvPicPr>
          <p:cNvPr id="245" name="Google Shape;245;p63"/>
          <p:cNvPicPr preferRelativeResize="0"/>
          <p:nvPr/>
        </p:nvPicPr>
        <p:blipFill rotWithShape="1">
          <a:blip r:embed="rId3">
            <a:alphaModFix/>
          </a:blip>
          <a:srcRect b="4069" l="11324" r="11323" t="4078"/>
          <a:stretch/>
        </p:blipFill>
        <p:spPr>
          <a:xfrm flipH="1">
            <a:off x="-1820845" y="4135825"/>
            <a:ext cx="3418348" cy="37619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6" name="Google Shape;246;p63"/>
          <p:cNvGrpSpPr/>
          <p:nvPr/>
        </p:nvGrpSpPr>
        <p:grpSpPr>
          <a:xfrm>
            <a:off x="-1897058" y="3090797"/>
            <a:ext cx="2543490" cy="2661762"/>
            <a:chOff x="-2482653" y="-2238475"/>
            <a:chExt cx="4914957" cy="5143501"/>
          </a:xfrm>
        </p:grpSpPr>
        <p:pic>
          <p:nvPicPr>
            <p:cNvPr id="247" name="Google Shape;247;p6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-2482653" y="-2238475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8" name="Google Shape;248;p63"/>
            <p:cNvSpPr/>
            <p:nvPr/>
          </p:nvSpPr>
          <p:spPr>
            <a:xfrm>
              <a:off x="-2058626" y="-2014320"/>
              <a:ext cx="4066911" cy="4695171"/>
            </a:xfrm>
            <a:custGeom>
              <a:rect b="b" l="l" r="r" t="t"/>
              <a:pathLst>
                <a:path extrusionOk="0" fill="none" h="51065" w="44232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cap="flat" cmpd="sng" w="19050">
              <a:solidFill>
                <a:srgbClr val="5233DA"/>
              </a:solidFill>
              <a:prstDash val="solid"/>
              <a:miter lim="44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49" name="Google Shape;249;p6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flipH="1" rot="5400000">
            <a:off x="7595508" y="-791425"/>
            <a:ext cx="2432520" cy="26618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0" name="Google Shape;250;p63"/>
          <p:cNvGrpSpPr/>
          <p:nvPr/>
        </p:nvGrpSpPr>
        <p:grpSpPr>
          <a:xfrm rot="10800000">
            <a:off x="6963897" y="539500"/>
            <a:ext cx="4914957" cy="5143501"/>
            <a:chOff x="-2927778" y="-3028300"/>
            <a:chExt cx="4914957" cy="5143501"/>
          </a:xfrm>
        </p:grpSpPr>
        <p:pic>
          <p:nvPicPr>
            <p:cNvPr id="251" name="Google Shape;251;p6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-2927778" y="-3028300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2" name="Google Shape;252;p63"/>
            <p:cNvSpPr/>
            <p:nvPr/>
          </p:nvSpPr>
          <p:spPr>
            <a:xfrm>
              <a:off x="-2504200" y="-2804175"/>
              <a:ext cx="4066911" cy="4654702"/>
            </a:xfrm>
            <a:custGeom>
              <a:rect b="b" l="l" r="r" t="t"/>
              <a:pathLst>
                <a:path extrusionOk="0" fill="none" h="51065" w="44232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cap="flat" cmpd="sng" w="19050">
              <a:solidFill>
                <a:srgbClr val="5233DA"/>
              </a:solidFill>
              <a:prstDash val="solid"/>
              <a:miter lim="44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53" name="Google Shape;253;p63"/>
          <p:cNvPicPr preferRelativeResize="0"/>
          <p:nvPr/>
        </p:nvPicPr>
        <p:blipFill rotWithShape="1">
          <a:blip r:embed="rId6">
            <a:alphaModFix/>
          </a:blip>
          <a:srcRect b="0" l="17360" r="23370" t="15311"/>
          <a:stretch/>
        </p:blipFill>
        <p:spPr>
          <a:xfrm rot="10800000">
            <a:off x="5118985" y="2814225"/>
            <a:ext cx="4565427" cy="486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67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67"/>
          <p:cNvSpPr txBox="1"/>
          <p:nvPr>
            <p:ph idx="1" type="body"/>
          </p:nvPr>
        </p:nvSpPr>
        <p:spPr>
          <a:xfrm>
            <a:off x="2134925" y="1761725"/>
            <a:ext cx="4874100" cy="28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9pPr>
          </a:lstStyle>
          <a:p/>
        </p:txBody>
      </p:sp>
      <p:sp>
        <p:nvSpPr>
          <p:cNvPr id="257" name="Google Shape;257;p67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 Medium"/>
              <a:buNone/>
              <a:defRPr sz="3000">
                <a:solidFill>
                  <a:schemeClr val="accen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 Medium"/>
              <a:buNone/>
              <a:defRPr sz="3000">
                <a:solidFill>
                  <a:schemeClr val="accen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 Medium"/>
              <a:buNone/>
              <a:defRPr sz="3000">
                <a:solidFill>
                  <a:schemeClr val="accen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 Medium"/>
              <a:buNone/>
              <a:defRPr sz="3000">
                <a:solidFill>
                  <a:schemeClr val="accen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 Medium"/>
              <a:buNone/>
              <a:defRPr sz="3000">
                <a:solidFill>
                  <a:schemeClr val="accen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 Medium"/>
              <a:buNone/>
              <a:defRPr sz="3000">
                <a:solidFill>
                  <a:schemeClr val="accen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 Medium"/>
              <a:buNone/>
              <a:defRPr sz="3000">
                <a:solidFill>
                  <a:schemeClr val="accen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 Medium"/>
              <a:buNone/>
              <a:defRPr sz="3000">
                <a:solidFill>
                  <a:schemeClr val="accen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9pPr>
          </a:lstStyle>
          <a:p/>
        </p:txBody>
      </p:sp>
      <p:pic>
        <p:nvPicPr>
          <p:cNvPr id="258" name="Google Shape;258;p67"/>
          <p:cNvPicPr preferRelativeResize="0"/>
          <p:nvPr/>
        </p:nvPicPr>
        <p:blipFill rotWithShape="1">
          <a:blip r:embed="rId3">
            <a:alphaModFix/>
          </a:blip>
          <a:srcRect b="4069" l="11324" r="11323" t="4078"/>
          <a:stretch/>
        </p:blipFill>
        <p:spPr>
          <a:xfrm rot="5400000">
            <a:off x="-3254523" y="1563173"/>
            <a:ext cx="4292900" cy="47244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9" name="Google Shape;259;p67"/>
          <p:cNvGrpSpPr/>
          <p:nvPr/>
        </p:nvGrpSpPr>
        <p:grpSpPr>
          <a:xfrm rot="-5400000">
            <a:off x="-977026" y="3542049"/>
            <a:ext cx="4914957" cy="5143501"/>
            <a:chOff x="-2482653" y="-2238475"/>
            <a:chExt cx="4914957" cy="5143501"/>
          </a:xfrm>
        </p:grpSpPr>
        <p:pic>
          <p:nvPicPr>
            <p:cNvPr id="260" name="Google Shape;260;p6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-2482653" y="-2238475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1" name="Google Shape;261;p67"/>
            <p:cNvSpPr/>
            <p:nvPr/>
          </p:nvSpPr>
          <p:spPr>
            <a:xfrm>
              <a:off x="-2058626" y="-2014320"/>
              <a:ext cx="4066911" cy="4695171"/>
            </a:xfrm>
            <a:custGeom>
              <a:rect b="b" l="l" r="r" t="t"/>
              <a:pathLst>
                <a:path extrusionOk="0" fill="none" h="51065" w="44232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cap="flat" cmpd="sng" w="19050">
              <a:solidFill>
                <a:srgbClr val="5233DA"/>
              </a:solidFill>
              <a:prstDash val="solid"/>
              <a:miter lim="44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62" name="Google Shape;262;p6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41397" y="1620700"/>
            <a:ext cx="503550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67"/>
          <p:cNvPicPr preferRelativeResize="0"/>
          <p:nvPr/>
        </p:nvPicPr>
        <p:blipFill rotWithShape="1">
          <a:blip r:embed="rId6">
            <a:alphaModFix/>
          </a:blip>
          <a:srcRect b="0" l="17360" r="23370" t="15311"/>
          <a:stretch/>
        </p:blipFill>
        <p:spPr>
          <a:xfrm rot="-5400000">
            <a:off x="6307060" y="3249050"/>
            <a:ext cx="4565427" cy="486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68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6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67" name="Google Shape;267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8" name="Google Shape;268;p68"/>
          <p:cNvPicPr preferRelativeResize="0"/>
          <p:nvPr/>
        </p:nvPicPr>
        <p:blipFill rotWithShape="1">
          <a:blip r:embed="rId3">
            <a:alphaModFix/>
          </a:blip>
          <a:srcRect b="4069" l="11324" r="11323" t="4078"/>
          <a:stretch/>
        </p:blipFill>
        <p:spPr>
          <a:xfrm rot="5400000">
            <a:off x="-3254523" y="1563173"/>
            <a:ext cx="4292900" cy="47244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9" name="Google Shape;269;p68"/>
          <p:cNvGrpSpPr/>
          <p:nvPr/>
        </p:nvGrpSpPr>
        <p:grpSpPr>
          <a:xfrm rot="-5400000">
            <a:off x="-977026" y="3542049"/>
            <a:ext cx="4914957" cy="5143501"/>
            <a:chOff x="-2482653" y="-2238475"/>
            <a:chExt cx="4914957" cy="5143501"/>
          </a:xfrm>
        </p:grpSpPr>
        <p:pic>
          <p:nvPicPr>
            <p:cNvPr id="270" name="Google Shape;270;p6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-2482653" y="-2238475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1" name="Google Shape;271;p68"/>
            <p:cNvSpPr/>
            <p:nvPr/>
          </p:nvSpPr>
          <p:spPr>
            <a:xfrm>
              <a:off x="-2058626" y="-2014320"/>
              <a:ext cx="4066911" cy="4695171"/>
            </a:xfrm>
            <a:custGeom>
              <a:rect b="b" l="l" r="r" t="t"/>
              <a:pathLst>
                <a:path extrusionOk="0" fill="none" h="51065" w="44232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cap="flat" cmpd="sng" w="19050">
              <a:solidFill>
                <a:srgbClr val="5233DA"/>
              </a:solidFill>
              <a:prstDash val="solid"/>
              <a:miter lim="44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72" name="Google Shape;272;p6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41397" y="1620700"/>
            <a:ext cx="503550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68"/>
          <p:cNvPicPr preferRelativeResize="0"/>
          <p:nvPr/>
        </p:nvPicPr>
        <p:blipFill rotWithShape="1">
          <a:blip r:embed="rId6">
            <a:alphaModFix/>
          </a:blip>
          <a:srcRect b="0" l="17360" r="23370" t="15311"/>
          <a:stretch/>
        </p:blipFill>
        <p:spPr>
          <a:xfrm rot="-5400000">
            <a:off x="6307060" y="3249050"/>
            <a:ext cx="4565427" cy="486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69"/>
          <p:cNvSpPr txBox="1"/>
          <p:nvPr>
            <p:ph idx="1" type="body"/>
          </p:nvPr>
        </p:nvSpPr>
        <p:spPr>
          <a:xfrm>
            <a:off x="713225" y="40034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70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70"/>
          <p:cNvSpPr txBox="1"/>
          <p:nvPr>
            <p:ph hasCustomPrompt="1" type="title"/>
          </p:nvPr>
        </p:nvSpPr>
        <p:spPr>
          <a:xfrm>
            <a:off x="1254125" y="1350400"/>
            <a:ext cx="6635700" cy="196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pic>
        <p:nvPicPr>
          <p:cNvPr id="279" name="Google Shape;279;p70"/>
          <p:cNvPicPr preferRelativeResize="0"/>
          <p:nvPr/>
        </p:nvPicPr>
        <p:blipFill rotWithShape="1">
          <a:blip r:embed="rId3">
            <a:alphaModFix/>
          </a:blip>
          <a:srcRect b="4069" l="11324" r="11323" t="4078"/>
          <a:stretch/>
        </p:blipFill>
        <p:spPr>
          <a:xfrm rot="5400000">
            <a:off x="-3254523" y="1563173"/>
            <a:ext cx="4292900" cy="47244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0" name="Google Shape;280;p70"/>
          <p:cNvGrpSpPr/>
          <p:nvPr/>
        </p:nvGrpSpPr>
        <p:grpSpPr>
          <a:xfrm rot="-5400000">
            <a:off x="-977026" y="3542049"/>
            <a:ext cx="4914957" cy="5143501"/>
            <a:chOff x="-2482653" y="-2238475"/>
            <a:chExt cx="4914957" cy="5143501"/>
          </a:xfrm>
        </p:grpSpPr>
        <p:pic>
          <p:nvPicPr>
            <p:cNvPr id="281" name="Google Shape;281;p7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-2482653" y="-2238475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2" name="Google Shape;282;p70"/>
            <p:cNvSpPr/>
            <p:nvPr/>
          </p:nvSpPr>
          <p:spPr>
            <a:xfrm>
              <a:off x="-2058626" y="-2014320"/>
              <a:ext cx="4066911" cy="4695171"/>
            </a:xfrm>
            <a:custGeom>
              <a:rect b="b" l="l" r="r" t="t"/>
              <a:pathLst>
                <a:path extrusionOk="0" fill="none" h="51065" w="44232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cap="flat" cmpd="sng" w="19050">
              <a:solidFill>
                <a:srgbClr val="5233DA"/>
              </a:solidFill>
              <a:prstDash val="solid"/>
              <a:miter lim="44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83" name="Google Shape;283;p7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41397" y="1620700"/>
            <a:ext cx="503550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70"/>
          <p:cNvPicPr preferRelativeResize="0"/>
          <p:nvPr/>
        </p:nvPicPr>
        <p:blipFill rotWithShape="1">
          <a:blip r:embed="rId3">
            <a:alphaModFix/>
          </a:blip>
          <a:srcRect b="0" l="8833" r="8841" t="0"/>
          <a:stretch/>
        </p:blipFill>
        <p:spPr>
          <a:xfrm rot="-5400000">
            <a:off x="7021226" y="-3505899"/>
            <a:ext cx="4569098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70"/>
          <p:cNvPicPr preferRelativeResize="0"/>
          <p:nvPr/>
        </p:nvPicPr>
        <p:blipFill rotWithShape="1">
          <a:blip r:embed="rId6">
            <a:alphaModFix/>
          </a:blip>
          <a:srcRect b="0" l="17360" r="23370" t="15311"/>
          <a:stretch/>
        </p:blipFill>
        <p:spPr>
          <a:xfrm rot="-5400000">
            <a:off x="6307060" y="3249050"/>
            <a:ext cx="4565427" cy="4860325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70"/>
          <p:cNvSpPr txBox="1"/>
          <p:nvPr>
            <p:ph idx="1" type="subTitle"/>
          </p:nvPr>
        </p:nvSpPr>
        <p:spPr>
          <a:xfrm>
            <a:off x="1254183" y="3352400"/>
            <a:ext cx="6635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87" name="Google Shape;287;p70"/>
          <p:cNvGrpSpPr/>
          <p:nvPr/>
        </p:nvGrpSpPr>
        <p:grpSpPr>
          <a:xfrm flipH="1">
            <a:off x="713231" y="258199"/>
            <a:ext cx="1038288" cy="281297"/>
            <a:chOff x="2443300" y="461900"/>
            <a:chExt cx="403250" cy="109250"/>
          </a:xfrm>
        </p:grpSpPr>
        <p:sp>
          <p:nvSpPr>
            <p:cNvPr id="288" name="Google Shape;288;p70"/>
            <p:cNvSpPr/>
            <p:nvPr/>
          </p:nvSpPr>
          <p:spPr>
            <a:xfrm>
              <a:off x="2757925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70"/>
            <p:cNvSpPr/>
            <p:nvPr/>
          </p:nvSpPr>
          <p:spPr>
            <a:xfrm>
              <a:off x="2705550" y="461900"/>
              <a:ext cx="88500" cy="109250"/>
            </a:xfrm>
            <a:custGeom>
              <a:rect b="b" l="l" r="r" t="t"/>
              <a:pathLst>
                <a:path extrusionOk="0" h="4370" w="354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70"/>
            <p:cNvSpPr/>
            <p:nvPr/>
          </p:nvSpPr>
          <p:spPr>
            <a:xfrm>
              <a:off x="2653050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1" y="4369"/>
                  </a:moveTo>
                  <a:lnTo>
                    <a:pt x="2586" y="0"/>
                  </a:lnTo>
                  <a:lnTo>
                    <a:pt x="3545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70"/>
            <p:cNvSpPr/>
            <p:nvPr/>
          </p:nvSpPr>
          <p:spPr>
            <a:xfrm>
              <a:off x="2600675" y="461900"/>
              <a:ext cx="88500" cy="109250"/>
            </a:xfrm>
            <a:custGeom>
              <a:rect b="b" l="l" r="r" t="t"/>
              <a:pathLst>
                <a:path extrusionOk="0" h="4370" w="354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70"/>
            <p:cNvSpPr/>
            <p:nvPr/>
          </p:nvSpPr>
          <p:spPr>
            <a:xfrm>
              <a:off x="2548175" y="461900"/>
              <a:ext cx="88525" cy="109250"/>
            </a:xfrm>
            <a:custGeom>
              <a:rect b="b" l="l" r="r" t="t"/>
              <a:pathLst>
                <a:path extrusionOk="0" h="4370" w="3541">
                  <a:moveTo>
                    <a:pt x="1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5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70"/>
            <p:cNvSpPr/>
            <p:nvPr/>
          </p:nvSpPr>
          <p:spPr>
            <a:xfrm>
              <a:off x="2495700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70"/>
            <p:cNvSpPr/>
            <p:nvPr/>
          </p:nvSpPr>
          <p:spPr>
            <a:xfrm>
              <a:off x="2443300" y="461900"/>
              <a:ext cx="88425" cy="109250"/>
            </a:xfrm>
            <a:custGeom>
              <a:rect b="b" l="l" r="r" t="t"/>
              <a:pathLst>
                <a:path extrusionOk="0" h="4370" w="3537">
                  <a:moveTo>
                    <a:pt x="1" y="4369"/>
                  </a:moveTo>
                  <a:lnTo>
                    <a:pt x="2587" y="0"/>
                  </a:lnTo>
                  <a:lnTo>
                    <a:pt x="3536" y="0"/>
                  </a:lnTo>
                  <a:lnTo>
                    <a:pt x="950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50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" name="Google Shape;32;p50"/>
          <p:cNvGrpSpPr/>
          <p:nvPr/>
        </p:nvGrpSpPr>
        <p:grpSpPr>
          <a:xfrm>
            <a:off x="-3496364" y="-3092926"/>
            <a:ext cx="16798818" cy="10640102"/>
            <a:chOff x="-3496364" y="-3092926"/>
            <a:chExt cx="16798818" cy="10640102"/>
          </a:xfrm>
        </p:grpSpPr>
        <p:pic>
          <p:nvPicPr>
            <p:cNvPr id="33" name="Google Shape;33;p50"/>
            <p:cNvPicPr preferRelativeResize="0"/>
            <p:nvPr/>
          </p:nvPicPr>
          <p:blipFill rotWithShape="1">
            <a:blip r:embed="rId3">
              <a:alphaModFix/>
            </a:blip>
            <a:srcRect b="0" l="17360" r="23370" t="15311"/>
            <a:stretch/>
          </p:blipFill>
          <p:spPr>
            <a:xfrm rot="-5400000">
              <a:off x="-3348915" y="2834300"/>
              <a:ext cx="4565427" cy="48603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5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266947" y="-2041400"/>
              <a:ext cx="5035507" cy="514350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5" name="Google Shape;35;p50"/>
            <p:cNvGrpSpPr/>
            <p:nvPr/>
          </p:nvGrpSpPr>
          <p:grpSpPr>
            <a:xfrm>
              <a:off x="4052406" y="4642212"/>
              <a:ext cx="1038288" cy="281297"/>
              <a:chOff x="2443300" y="461900"/>
              <a:chExt cx="403250" cy="109250"/>
            </a:xfrm>
          </p:grpSpPr>
          <p:sp>
            <p:nvSpPr>
              <p:cNvPr id="36" name="Google Shape;36;p50"/>
              <p:cNvSpPr/>
              <p:nvPr/>
            </p:nvSpPr>
            <p:spPr>
              <a:xfrm>
                <a:off x="2757925" y="461900"/>
                <a:ext cx="88625" cy="109250"/>
              </a:xfrm>
              <a:custGeom>
                <a:rect b="b" l="l" r="r" t="t"/>
                <a:pathLst>
                  <a:path extrusionOk="0" h="4370" w="3545">
                    <a:moveTo>
                      <a:pt x="0" y="4369"/>
                    </a:moveTo>
                    <a:lnTo>
                      <a:pt x="2586" y="0"/>
                    </a:lnTo>
                    <a:lnTo>
                      <a:pt x="3544" y="0"/>
                    </a:lnTo>
                    <a:lnTo>
                      <a:pt x="959" y="4369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37;p50"/>
              <p:cNvSpPr/>
              <p:nvPr/>
            </p:nvSpPr>
            <p:spPr>
              <a:xfrm>
                <a:off x="2705550" y="461900"/>
                <a:ext cx="88500" cy="109250"/>
              </a:xfrm>
              <a:custGeom>
                <a:rect b="b" l="l" r="r" t="t"/>
                <a:pathLst>
                  <a:path extrusionOk="0" h="4370" w="3540">
                    <a:moveTo>
                      <a:pt x="0" y="4369"/>
                    </a:moveTo>
                    <a:lnTo>
                      <a:pt x="2586" y="0"/>
                    </a:lnTo>
                    <a:lnTo>
                      <a:pt x="3540" y="0"/>
                    </a:lnTo>
                    <a:lnTo>
                      <a:pt x="954" y="4369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38;p50"/>
              <p:cNvSpPr/>
              <p:nvPr/>
            </p:nvSpPr>
            <p:spPr>
              <a:xfrm>
                <a:off x="2653050" y="461900"/>
                <a:ext cx="88625" cy="109250"/>
              </a:xfrm>
              <a:custGeom>
                <a:rect b="b" l="l" r="r" t="t"/>
                <a:pathLst>
                  <a:path extrusionOk="0" h="4370" w="3545">
                    <a:moveTo>
                      <a:pt x="1" y="4369"/>
                    </a:moveTo>
                    <a:lnTo>
                      <a:pt x="2586" y="0"/>
                    </a:lnTo>
                    <a:lnTo>
                      <a:pt x="3545" y="0"/>
                    </a:lnTo>
                    <a:lnTo>
                      <a:pt x="959" y="4369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50"/>
              <p:cNvSpPr/>
              <p:nvPr/>
            </p:nvSpPr>
            <p:spPr>
              <a:xfrm>
                <a:off x="2600675" y="461900"/>
                <a:ext cx="88500" cy="109250"/>
              </a:xfrm>
              <a:custGeom>
                <a:rect b="b" l="l" r="r" t="t"/>
                <a:pathLst>
                  <a:path extrusionOk="0" h="4370" w="3540">
                    <a:moveTo>
                      <a:pt x="0" y="4369"/>
                    </a:moveTo>
                    <a:lnTo>
                      <a:pt x="2586" y="0"/>
                    </a:lnTo>
                    <a:lnTo>
                      <a:pt x="3540" y="0"/>
                    </a:lnTo>
                    <a:lnTo>
                      <a:pt x="954" y="4369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0;p50"/>
              <p:cNvSpPr/>
              <p:nvPr/>
            </p:nvSpPr>
            <p:spPr>
              <a:xfrm>
                <a:off x="2548175" y="461900"/>
                <a:ext cx="88525" cy="109250"/>
              </a:xfrm>
              <a:custGeom>
                <a:rect b="b" l="l" r="r" t="t"/>
                <a:pathLst>
                  <a:path extrusionOk="0" h="4370" w="3541">
                    <a:moveTo>
                      <a:pt x="1" y="4369"/>
                    </a:moveTo>
                    <a:lnTo>
                      <a:pt x="2586" y="0"/>
                    </a:lnTo>
                    <a:lnTo>
                      <a:pt x="3540" y="0"/>
                    </a:lnTo>
                    <a:lnTo>
                      <a:pt x="955" y="4369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41;p50"/>
              <p:cNvSpPr/>
              <p:nvPr/>
            </p:nvSpPr>
            <p:spPr>
              <a:xfrm>
                <a:off x="2495700" y="461900"/>
                <a:ext cx="88625" cy="109250"/>
              </a:xfrm>
              <a:custGeom>
                <a:rect b="b" l="l" r="r" t="t"/>
                <a:pathLst>
                  <a:path extrusionOk="0" h="4370" w="3545">
                    <a:moveTo>
                      <a:pt x="0" y="4369"/>
                    </a:moveTo>
                    <a:lnTo>
                      <a:pt x="2586" y="0"/>
                    </a:lnTo>
                    <a:lnTo>
                      <a:pt x="3544" y="0"/>
                    </a:lnTo>
                    <a:lnTo>
                      <a:pt x="959" y="4369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2;p50"/>
              <p:cNvSpPr/>
              <p:nvPr/>
            </p:nvSpPr>
            <p:spPr>
              <a:xfrm>
                <a:off x="2443300" y="461900"/>
                <a:ext cx="88425" cy="109250"/>
              </a:xfrm>
              <a:custGeom>
                <a:rect b="b" l="l" r="r" t="t"/>
                <a:pathLst>
                  <a:path extrusionOk="0" h="4370" w="3537">
                    <a:moveTo>
                      <a:pt x="1" y="4369"/>
                    </a:moveTo>
                    <a:lnTo>
                      <a:pt x="2587" y="0"/>
                    </a:lnTo>
                    <a:lnTo>
                      <a:pt x="3536" y="0"/>
                    </a:lnTo>
                    <a:lnTo>
                      <a:pt x="950" y="4369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43" name="Google Shape;43;p50"/>
            <p:cNvPicPr preferRelativeResize="0"/>
            <p:nvPr/>
          </p:nvPicPr>
          <p:blipFill rotWithShape="1">
            <a:blip r:embed="rId3">
              <a:alphaModFix/>
            </a:blip>
            <a:srcRect b="0" l="17360" r="23370" t="15311"/>
            <a:stretch/>
          </p:blipFill>
          <p:spPr>
            <a:xfrm rot="5400000">
              <a:off x="6148073" y="-3240375"/>
              <a:ext cx="4565427" cy="48603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4" name="Google Shape;44;p50"/>
          <p:cNvSpPr txBox="1"/>
          <p:nvPr>
            <p:ph type="title"/>
          </p:nvPr>
        </p:nvSpPr>
        <p:spPr>
          <a:xfrm>
            <a:off x="713225" y="49695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pic>
        <p:nvPicPr>
          <p:cNvPr id="45" name="Google Shape;45;p5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-2927778" y="-3028300"/>
            <a:ext cx="491495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6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72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8" name="Google Shape;298;p72"/>
          <p:cNvGrpSpPr/>
          <p:nvPr/>
        </p:nvGrpSpPr>
        <p:grpSpPr>
          <a:xfrm>
            <a:off x="2960536" y="-3460351"/>
            <a:ext cx="9532664" cy="6139099"/>
            <a:chOff x="2960536" y="-3460351"/>
            <a:chExt cx="9532664" cy="6139099"/>
          </a:xfrm>
        </p:grpSpPr>
        <p:pic>
          <p:nvPicPr>
            <p:cNvPr id="299" name="Google Shape;299;p72"/>
            <p:cNvPicPr preferRelativeResize="0"/>
            <p:nvPr/>
          </p:nvPicPr>
          <p:blipFill rotWithShape="1">
            <a:blip r:embed="rId3">
              <a:alphaModFix/>
            </a:blip>
            <a:srcRect b="0" l="0" r="0" t="8717"/>
            <a:stretch/>
          </p:blipFill>
          <p:spPr>
            <a:xfrm flipH="1" rot="10800000">
              <a:off x="2960536" y="-3460351"/>
              <a:ext cx="6994627" cy="46951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0" name="Google Shape;300;p72"/>
            <p:cNvPicPr preferRelativeResize="0"/>
            <p:nvPr/>
          </p:nvPicPr>
          <p:blipFill rotWithShape="1">
            <a:blip r:embed="rId4">
              <a:alphaModFix/>
            </a:blip>
            <a:srcRect b="0" l="17360" r="23370" t="15311"/>
            <a:stretch/>
          </p:blipFill>
          <p:spPr>
            <a:xfrm rot="5400000">
              <a:off x="7780324" y="-2034128"/>
              <a:ext cx="4565427" cy="4860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01" name="Google Shape;301;p72"/>
          <p:cNvGrpSpPr/>
          <p:nvPr/>
        </p:nvGrpSpPr>
        <p:grpSpPr>
          <a:xfrm rot="5400000">
            <a:off x="-2086040" y="3341404"/>
            <a:ext cx="3514194" cy="3677603"/>
            <a:chOff x="5864904" y="-3028300"/>
            <a:chExt cx="4914957" cy="5143501"/>
          </a:xfrm>
        </p:grpSpPr>
        <p:pic>
          <p:nvPicPr>
            <p:cNvPr id="302" name="Google Shape;302;p7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flipH="1">
              <a:off x="5864904" y="-3028300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3" name="Google Shape;303;p72"/>
            <p:cNvSpPr/>
            <p:nvPr/>
          </p:nvSpPr>
          <p:spPr>
            <a:xfrm flipH="1">
              <a:off x="6288972" y="-2804182"/>
              <a:ext cx="4066911" cy="4695171"/>
            </a:xfrm>
            <a:custGeom>
              <a:rect b="b" l="l" r="r" t="t"/>
              <a:pathLst>
                <a:path extrusionOk="0" fill="none" h="51065" w="44232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cap="flat" cmpd="sng" w="19050">
              <a:solidFill>
                <a:srgbClr val="5233DA"/>
              </a:solidFill>
              <a:prstDash val="solid"/>
              <a:miter lim="44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6_1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73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6" name="Google Shape;306;p73"/>
          <p:cNvGrpSpPr/>
          <p:nvPr/>
        </p:nvGrpSpPr>
        <p:grpSpPr>
          <a:xfrm>
            <a:off x="-1897058" y="3090797"/>
            <a:ext cx="2543490" cy="2661762"/>
            <a:chOff x="-2482653" y="-2238475"/>
            <a:chExt cx="4914957" cy="5143501"/>
          </a:xfrm>
        </p:grpSpPr>
        <p:pic>
          <p:nvPicPr>
            <p:cNvPr id="307" name="Google Shape;307;p7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-2482653" y="-2238475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8" name="Google Shape;308;p73"/>
            <p:cNvSpPr/>
            <p:nvPr/>
          </p:nvSpPr>
          <p:spPr>
            <a:xfrm>
              <a:off x="-2058626" y="-2014320"/>
              <a:ext cx="4066911" cy="4695171"/>
            </a:xfrm>
            <a:custGeom>
              <a:rect b="b" l="l" r="r" t="t"/>
              <a:pathLst>
                <a:path extrusionOk="0" fill="none" h="51065" w="44232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cap="flat" cmpd="sng" w="19050">
              <a:solidFill>
                <a:srgbClr val="5233DA"/>
              </a:solidFill>
              <a:prstDash val="solid"/>
              <a:miter lim="44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09" name="Google Shape;309;p7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 rot="5400000">
            <a:off x="7595508" y="-791425"/>
            <a:ext cx="2432520" cy="26618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51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51"/>
          <p:cNvSpPr txBox="1"/>
          <p:nvPr>
            <p:ph type="title"/>
          </p:nvPr>
        </p:nvSpPr>
        <p:spPr>
          <a:xfrm>
            <a:off x="821800" y="1385100"/>
            <a:ext cx="713700" cy="484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1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9" name="Google Shape;49;p51"/>
          <p:cNvSpPr txBox="1"/>
          <p:nvPr>
            <p:ph idx="1" type="subTitle"/>
          </p:nvPr>
        </p:nvSpPr>
        <p:spPr>
          <a:xfrm>
            <a:off x="715100" y="2372625"/>
            <a:ext cx="2551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51"/>
          <p:cNvSpPr txBox="1"/>
          <p:nvPr>
            <p:ph idx="2" type="title"/>
          </p:nvPr>
        </p:nvSpPr>
        <p:spPr>
          <a:xfrm>
            <a:off x="3395950" y="1385100"/>
            <a:ext cx="713700" cy="484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1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1" name="Google Shape;51;p51"/>
          <p:cNvSpPr txBox="1"/>
          <p:nvPr>
            <p:ph idx="3" type="subTitle"/>
          </p:nvPr>
        </p:nvSpPr>
        <p:spPr>
          <a:xfrm>
            <a:off x="3294150" y="2372625"/>
            <a:ext cx="2551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51"/>
          <p:cNvSpPr txBox="1"/>
          <p:nvPr>
            <p:ph idx="4" type="title"/>
          </p:nvPr>
        </p:nvSpPr>
        <p:spPr>
          <a:xfrm>
            <a:off x="5981000" y="1385100"/>
            <a:ext cx="713700" cy="484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1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" name="Google Shape;53;p51"/>
          <p:cNvSpPr txBox="1"/>
          <p:nvPr>
            <p:ph idx="5" type="subTitle"/>
          </p:nvPr>
        </p:nvSpPr>
        <p:spPr>
          <a:xfrm>
            <a:off x="5879209" y="2372625"/>
            <a:ext cx="2551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51"/>
          <p:cNvSpPr txBox="1"/>
          <p:nvPr>
            <p:ph idx="6" type="title"/>
          </p:nvPr>
        </p:nvSpPr>
        <p:spPr>
          <a:xfrm>
            <a:off x="821800" y="3139925"/>
            <a:ext cx="713700" cy="484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1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5" name="Google Shape;55;p51"/>
          <p:cNvSpPr txBox="1"/>
          <p:nvPr>
            <p:ph idx="7" type="subTitle"/>
          </p:nvPr>
        </p:nvSpPr>
        <p:spPr>
          <a:xfrm>
            <a:off x="715100" y="4123775"/>
            <a:ext cx="2551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51"/>
          <p:cNvSpPr txBox="1"/>
          <p:nvPr>
            <p:ph idx="8" type="title"/>
          </p:nvPr>
        </p:nvSpPr>
        <p:spPr>
          <a:xfrm>
            <a:off x="3395950" y="3139925"/>
            <a:ext cx="713700" cy="484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1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7" name="Google Shape;57;p51"/>
          <p:cNvSpPr txBox="1"/>
          <p:nvPr>
            <p:ph idx="9" type="subTitle"/>
          </p:nvPr>
        </p:nvSpPr>
        <p:spPr>
          <a:xfrm>
            <a:off x="3294150" y="4123775"/>
            <a:ext cx="2551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51"/>
          <p:cNvSpPr txBox="1"/>
          <p:nvPr>
            <p:ph idx="13" type="title"/>
          </p:nvPr>
        </p:nvSpPr>
        <p:spPr>
          <a:xfrm>
            <a:off x="5981001" y="3139925"/>
            <a:ext cx="713700" cy="484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1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9" name="Google Shape;59;p51"/>
          <p:cNvSpPr txBox="1"/>
          <p:nvPr>
            <p:ph idx="14" type="subTitle"/>
          </p:nvPr>
        </p:nvSpPr>
        <p:spPr>
          <a:xfrm>
            <a:off x="5879209" y="4123775"/>
            <a:ext cx="2551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51"/>
          <p:cNvSpPr txBox="1"/>
          <p:nvPr>
            <p:ph idx="15" type="subTitle"/>
          </p:nvPr>
        </p:nvSpPr>
        <p:spPr>
          <a:xfrm>
            <a:off x="715100" y="1962150"/>
            <a:ext cx="25512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61" name="Google Shape;61;p51"/>
          <p:cNvSpPr txBox="1"/>
          <p:nvPr>
            <p:ph idx="16" type="subTitle"/>
          </p:nvPr>
        </p:nvSpPr>
        <p:spPr>
          <a:xfrm>
            <a:off x="3294150" y="1962150"/>
            <a:ext cx="25515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62" name="Google Shape;62;p51"/>
          <p:cNvSpPr txBox="1"/>
          <p:nvPr>
            <p:ph idx="17" type="subTitle"/>
          </p:nvPr>
        </p:nvSpPr>
        <p:spPr>
          <a:xfrm>
            <a:off x="5879200" y="1962150"/>
            <a:ext cx="25515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63" name="Google Shape;63;p51"/>
          <p:cNvSpPr txBox="1"/>
          <p:nvPr>
            <p:ph idx="18" type="subTitle"/>
          </p:nvPr>
        </p:nvSpPr>
        <p:spPr>
          <a:xfrm>
            <a:off x="715100" y="3719151"/>
            <a:ext cx="25512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64" name="Google Shape;64;p51"/>
          <p:cNvSpPr txBox="1"/>
          <p:nvPr>
            <p:ph idx="19" type="subTitle"/>
          </p:nvPr>
        </p:nvSpPr>
        <p:spPr>
          <a:xfrm>
            <a:off x="3294150" y="3719151"/>
            <a:ext cx="25515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65" name="Google Shape;65;p51"/>
          <p:cNvSpPr txBox="1"/>
          <p:nvPr>
            <p:ph idx="20" type="subTitle"/>
          </p:nvPr>
        </p:nvSpPr>
        <p:spPr>
          <a:xfrm>
            <a:off x="5879200" y="3719151"/>
            <a:ext cx="25515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66" name="Google Shape;66;p51"/>
          <p:cNvSpPr txBox="1"/>
          <p:nvPr>
            <p:ph idx="21"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pic>
        <p:nvPicPr>
          <p:cNvPr id="67" name="Google Shape;67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32172" y="-759100"/>
            <a:ext cx="5035507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8" name="Google Shape;68;p51"/>
          <p:cNvGrpSpPr/>
          <p:nvPr/>
        </p:nvGrpSpPr>
        <p:grpSpPr>
          <a:xfrm rot="-5400000">
            <a:off x="8253481" y="3927012"/>
            <a:ext cx="1038288" cy="281297"/>
            <a:chOff x="2443300" y="461900"/>
            <a:chExt cx="403250" cy="109250"/>
          </a:xfrm>
        </p:grpSpPr>
        <p:sp>
          <p:nvSpPr>
            <p:cNvPr id="69" name="Google Shape;69;p51"/>
            <p:cNvSpPr/>
            <p:nvPr/>
          </p:nvSpPr>
          <p:spPr>
            <a:xfrm>
              <a:off x="2757925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51"/>
            <p:cNvSpPr/>
            <p:nvPr/>
          </p:nvSpPr>
          <p:spPr>
            <a:xfrm>
              <a:off x="2705550" y="461900"/>
              <a:ext cx="88500" cy="109250"/>
            </a:xfrm>
            <a:custGeom>
              <a:rect b="b" l="l" r="r" t="t"/>
              <a:pathLst>
                <a:path extrusionOk="0" h="4370" w="354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51"/>
            <p:cNvSpPr/>
            <p:nvPr/>
          </p:nvSpPr>
          <p:spPr>
            <a:xfrm>
              <a:off x="2653050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1" y="4369"/>
                  </a:moveTo>
                  <a:lnTo>
                    <a:pt x="2586" y="0"/>
                  </a:lnTo>
                  <a:lnTo>
                    <a:pt x="3545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51"/>
            <p:cNvSpPr/>
            <p:nvPr/>
          </p:nvSpPr>
          <p:spPr>
            <a:xfrm>
              <a:off x="2600675" y="461900"/>
              <a:ext cx="88500" cy="109250"/>
            </a:xfrm>
            <a:custGeom>
              <a:rect b="b" l="l" r="r" t="t"/>
              <a:pathLst>
                <a:path extrusionOk="0" h="4370" w="354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51"/>
            <p:cNvSpPr/>
            <p:nvPr/>
          </p:nvSpPr>
          <p:spPr>
            <a:xfrm>
              <a:off x="2548175" y="461900"/>
              <a:ext cx="88525" cy="109250"/>
            </a:xfrm>
            <a:custGeom>
              <a:rect b="b" l="l" r="r" t="t"/>
              <a:pathLst>
                <a:path extrusionOk="0" h="4370" w="3541">
                  <a:moveTo>
                    <a:pt x="1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5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51"/>
            <p:cNvSpPr/>
            <p:nvPr/>
          </p:nvSpPr>
          <p:spPr>
            <a:xfrm>
              <a:off x="2495700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51"/>
            <p:cNvSpPr/>
            <p:nvPr/>
          </p:nvSpPr>
          <p:spPr>
            <a:xfrm>
              <a:off x="2443300" y="461900"/>
              <a:ext cx="88425" cy="109250"/>
            </a:xfrm>
            <a:custGeom>
              <a:rect b="b" l="l" r="r" t="t"/>
              <a:pathLst>
                <a:path extrusionOk="0" h="4370" w="3537">
                  <a:moveTo>
                    <a:pt x="1" y="4369"/>
                  </a:moveTo>
                  <a:lnTo>
                    <a:pt x="2587" y="0"/>
                  </a:lnTo>
                  <a:lnTo>
                    <a:pt x="3536" y="0"/>
                  </a:lnTo>
                  <a:lnTo>
                    <a:pt x="950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76" name="Google Shape;76;p51"/>
          <p:cNvPicPr preferRelativeResize="0"/>
          <p:nvPr/>
        </p:nvPicPr>
        <p:blipFill rotWithShape="1">
          <a:blip r:embed="rId4">
            <a:alphaModFix/>
          </a:blip>
          <a:srcRect b="0" l="17360" r="23370" t="15311"/>
          <a:stretch/>
        </p:blipFill>
        <p:spPr>
          <a:xfrm flipH="1">
            <a:off x="7351985" y="-2002900"/>
            <a:ext cx="4565427" cy="486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52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-3229797" y="539500"/>
            <a:ext cx="503550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6389136" y="-684100"/>
            <a:ext cx="5549993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" name="Google Shape;81;p52"/>
          <p:cNvGrpSpPr/>
          <p:nvPr/>
        </p:nvGrpSpPr>
        <p:grpSpPr>
          <a:xfrm>
            <a:off x="5788704" y="-2590150"/>
            <a:ext cx="4914957" cy="5143501"/>
            <a:chOff x="5864904" y="-3028300"/>
            <a:chExt cx="4914957" cy="5143501"/>
          </a:xfrm>
        </p:grpSpPr>
        <p:pic>
          <p:nvPicPr>
            <p:cNvPr id="82" name="Google Shape;82;p5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flipH="1">
              <a:off x="5864904" y="-3028300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3" name="Google Shape;83;p52"/>
            <p:cNvSpPr/>
            <p:nvPr/>
          </p:nvSpPr>
          <p:spPr>
            <a:xfrm flipH="1">
              <a:off x="6288972" y="-2804182"/>
              <a:ext cx="4066911" cy="4695171"/>
            </a:xfrm>
            <a:custGeom>
              <a:rect b="b" l="l" r="r" t="t"/>
              <a:pathLst>
                <a:path extrusionOk="0" fill="none" h="51065" w="44232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cap="flat" cmpd="sng" w="19050">
              <a:solidFill>
                <a:srgbClr val="5233DA"/>
              </a:solidFill>
              <a:prstDash val="solid"/>
              <a:miter lim="44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4" name="Google Shape;84;p52"/>
          <p:cNvSpPr/>
          <p:nvPr/>
        </p:nvSpPr>
        <p:spPr>
          <a:xfrm>
            <a:off x="484675" y="583400"/>
            <a:ext cx="1575102" cy="1802722"/>
          </a:xfrm>
          <a:custGeom>
            <a:rect b="b" l="l" r="r" t="t"/>
            <a:pathLst>
              <a:path extrusionOk="0" fill="none" h="51065" w="44232">
                <a:moveTo>
                  <a:pt x="0" y="38302"/>
                </a:moveTo>
                <a:lnTo>
                  <a:pt x="0" y="12767"/>
                </a:lnTo>
                <a:lnTo>
                  <a:pt x="22111" y="0"/>
                </a:lnTo>
                <a:lnTo>
                  <a:pt x="44231" y="12767"/>
                </a:lnTo>
                <a:lnTo>
                  <a:pt x="44231" y="38302"/>
                </a:lnTo>
                <a:lnTo>
                  <a:pt x="22111" y="51065"/>
                </a:lnTo>
                <a:close/>
              </a:path>
            </a:pathLst>
          </a:custGeom>
          <a:noFill/>
          <a:ln cap="flat" cmpd="sng" w="19050">
            <a:solidFill>
              <a:srgbClr val="5233DA"/>
            </a:solidFill>
            <a:prstDash val="solid"/>
            <a:miter lim="44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5" name="Google Shape;85;p5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flipH="1">
            <a:off x="310682" y="161063"/>
            <a:ext cx="2432520" cy="26618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" name="Google Shape;86;p52"/>
          <p:cNvGrpSpPr/>
          <p:nvPr/>
        </p:nvGrpSpPr>
        <p:grpSpPr>
          <a:xfrm>
            <a:off x="-1507114" y="2961674"/>
            <a:ext cx="9947139" cy="5373924"/>
            <a:chOff x="-1507114" y="2961674"/>
            <a:chExt cx="9947139" cy="5373924"/>
          </a:xfrm>
        </p:grpSpPr>
        <p:pic>
          <p:nvPicPr>
            <p:cNvPr id="87" name="Google Shape;87;p52"/>
            <p:cNvPicPr preferRelativeResize="0"/>
            <p:nvPr/>
          </p:nvPicPr>
          <p:blipFill rotWithShape="1">
            <a:blip r:embed="rId7">
              <a:alphaModFix/>
            </a:blip>
            <a:srcRect b="0" l="0" r="0" t="8717"/>
            <a:stretch/>
          </p:blipFill>
          <p:spPr>
            <a:xfrm flipH="1">
              <a:off x="1445398" y="3640425"/>
              <a:ext cx="6994627" cy="46951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8" name="Google Shape;88;p52"/>
            <p:cNvPicPr preferRelativeResize="0"/>
            <p:nvPr/>
          </p:nvPicPr>
          <p:blipFill rotWithShape="1">
            <a:blip r:embed="rId8">
              <a:alphaModFix/>
            </a:blip>
            <a:srcRect b="0" l="17360" r="23370" t="15311"/>
            <a:stretch/>
          </p:blipFill>
          <p:spPr>
            <a:xfrm rot="-5400000">
              <a:off x="-1359665" y="2814225"/>
              <a:ext cx="4565427" cy="4860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9" name="Google Shape;89;p52"/>
          <p:cNvGrpSpPr/>
          <p:nvPr/>
        </p:nvGrpSpPr>
        <p:grpSpPr>
          <a:xfrm flipH="1">
            <a:off x="5627863" y="4615987"/>
            <a:ext cx="1038288" cy="281297"/>
            <a:chOff x="2443300" y="461900"/>
            <a:chExt cx="403250" cy="109250"/>
          </a:xfrm>
        </p:grpSpPr>
        <p:sp>
          <p:nvSpPr>
            <p:cNvPr id="90" name="Google Shape;90;p52"/>
            <p:cNvSpPr/>
            <p:nvPr/>
          </p:nvSpPr>
          <p:spPr>
            <a:xfrm>
              <a:off x="2757925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52"/>
            <p:cNvSpPr/>
            <p:nvPr/>
          </p:nvSpPr>
          <p:spPr>
            <a:xfrm>
              <a:off x="2705550" y="461900"/>
              <a:ext cx="88500" cy="109250"/>
            </a:xfrm>
            <a:custGeom>
              <a:rect b="b" l="l" r="r" t="t"/>
              <a:pathLst>
                <a:path extrusionOk="0" h="4370" w="354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52"/>
            <p:cNvSpPr/>
            <p:nvPr/>
          </p:nvSpPr>
          <p:spPr>
            <a:xfrm>
              <a:off x="2653050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1" y="4369"/>
                  </a:moveTo>
                  <a:lnTo>
                    <a:pt x="2586" y="0"/>
                  </a:lnTo>
                  <a:lnTo>
                    <a:pt x="3545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52"/>
            <p:cNvSpPr/>
            <p:nvPr/>
          </p:nvSpPr>
          <p:spPr>
            <a:xfrm>
              <a:off x="2600675" y="461900"/>
              <a:ext cx="88500" cy="109250"/>
            </a:xfrm>
            <a:custGeom>
              <a:rect b="b" l="l" r="r" t="t"/>
              <a:pathLst>
                <a:path extrusionOk="0" h="4370" w="354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52"/>
            <p:cNvSpPr/>
            <p:nvPr/>
          </p:nvSpPr>
          <p:spPr>
            <a:xfrm>
              <a:off x="2548175" y="461900"/>
              <a:ext cx="88525" cy="109250"/>
            </a:xfrm>
            <a:custGeom>
              <a:rect b="b" l="l" r="r" t="t"/>
              <a:pathLst>
                <a:path extrusionOk="0" h="4370" w="3541">
                  <a:moveTo>
                    <a:pt x="1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5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52"/>
            <p:cNvSpPr/>
            <p:nvPr/>
          </p:nvSpPr>
          <p:spPr>
            <a:xfrm>
              <a:off x="2495700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52"/>
            <p:cNvSpPr/>
            <p:nvPr/>
          </p:nvSpPr>
          <p:spPr>
            <a:xfrm>
              <a:off x="2443300" y="461900"/>
              <a:ext cx="88425" cy="109250"/>
            </a:xfrm>
            <a:custGeom>
              <a:rect b="b" l="l" r="r" t="t"/>
              <a:pathLst>
                <a:path extrusionOk="0" h="4370" w="3537">
                  <a:moveTo>
                    <a:pt x="1" y="4369"/>
                  </a:moveTo>
                  <a:lnTo>
                    <a:pt x="2587" y="0"/>
                  </a:lnTo>
                  <a:lnTo>
                    <a:pt x="3536" y="0"/>
                  </a:lnTo>
                  <a:lnTo>
                    <a:pt x="950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7" name="Google Shape;97;p52"/>
          <p:cNvSpPr txBox="1"/>
          <p:nvPr>
            <p:ph type="title"/>
          </p:nvPr>
        </p:nvSpPr>
        <p:spPr>
          <a:xfrm>
            <a:off x="2743200" y="2394474"/>
            <a:ext cx="41214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5200"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98" name="Google Shape;98;p52"/>
          <p:cNvSpPr txBox="1"/>
          <p:nvPr>
            <p:ph idx="2" type="title"/>
          </p:nvPr>
        </p:nvSpPr>
        <p:spPr>
          <a:xfrm>
            <a:off x="2819400" y="1466750"/>
            <a:ext cx="1243500" cy="841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accent1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99" name="Google Shape;99;p52"/>
          <p:cNvSpPr txBox="1"/>
          <p:nvPr>
            <p:ph idx="1" type="subTitle"/>
          </p:nvPr>
        </p:nvSpPr>
        <p:spPr>
          <a:xfrm>
            <a:off x="2743200" y="3236275"/>
            <a:ext cx="4121400" cy="37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53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53"/>
          <p:cNvPicPr preferRelativeResize="0"/>
          <p:nvPr/>
        </p:nvPicPr>
        <p:blipFill rotWithShape="1">
          <a:blip r:embed="rId3">
            <a:alphaModFix/>
          </a:blip>
          <a:srcRect b="4069" l="11324" r="11323" t="4078"/>
          <a:stretch/>
        </p:blipFill>
        <p:spPr>
          <a:xfrm>
            <a:off x="-3359450" y="209550"/>
            <a:ext cx="4292900" cy="47244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" name="Google Shape;103;p53"/>
          <p:cNvGrpSpPr/>
          <p:nvPr/>
        </p:nvGrpSpPr>
        <p:grpSpPr>
          <a:xfrm>
            <a:off x="-2482653" y="-2238475"/>
            <a:ext cx="4914957" cy="5143501"/>
            <a:chOff x="-2482653" y="-2238475"/>
            <a:chExt cx="4914957" cy="5143501"/>
          </a:xfrm>
        </p:grpSpPr>
        <p:pic>
          <p:nvPicPr>
            <p:cNvPr id="104" name="Google Shape;104;p5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-2482653" y="-2238475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5" name="Google Shape;105;p53"/>
            <p:cNvSpPr/>
            <p:nvPr/>
          </p:nvSpPr>
          <p:spPr>
            <a:xfrm>
              <a:off x="-2058626" y="-2014320"/>
              <a:ext cx="4066911" cy="4695171"/>
            </a:xfrm>
            <a:custGeom>
              <a:rect b="b" l="l" r="r" t="t"/>
              <a:pathLst>
                <a:path extrusionOk="0" fill="none" h="51065" w="44232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cap="flat" cmpd="sng" w="19050">
              <a:solidFill>
                <a:srgbClr val="5233DA"/>
              </a:solidFill>
              <a:prstDash val="solid"/>
              <a:miter lim="44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6" name="Google Shape;106;p5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05847" y="1206250"/>
            <a:ext cx="503550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5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-114307" y="3192113"/>
            <a:ext cx="6994611" cy="51434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8" name="Google Shape;108;p53"/>
          <p:cNvGrpSpPr/>
          <p:nvPr/>
        </p:nvGrpSpPr>
        <p:grpSpPr>
          <a:xfrm>
            <a:off x="1812256" y="4608574"/>
            <a:ext cx="1038288" cy="281297"/>
            <a:chOff x="2443300" y="461900"/>
            <a:chExt cx="403250" cy="109250"/>
          </a:xfrm>
        </p:grpSpPr>
        <p:sp>
          <p:nvSpPr>
            <p:cNvPr id="109" name="Google Shape;109;p53"/>
            <p:cNvSpPr/>
            <p:nvPr/>
          </p:nvSpPr>
          <p:spPr>
            <a:xfrm>
              <a:off x="2757925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53"/>
            <p:cNvSpPr/>
            <p:nvPr/>
          </p:nvSpPr>
          <p:spPr>
            <a:xfrm>
              <a:off x="2705550" y="461900"/>
              <a:ext cx="88500" cy="109250"/>
            </a:xfrm>
            <a:custGeom>
              <a:rect b="b" l="l" r="r" t="t"/>
              <a:pathLst>
                <a:path extrusionOk="0" h="4370" w="354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53"/>
            <p:cNvSpPr/>
            <p:nvPr/>
          </p:nvSpPr>
          <p:spPr>
            <a:xfrm>
              <a:off x="2653050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1" y="4369"/>
                  </a:moveTo>
                  <a:lnTo>
                    <a:pt x="2586" y="0"/>
                  </a:lnTo>
                  <a:lnTo>
                    <a:pt x="3545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53"/>
            <p:cNvSpPr/>
            <p:nvPr/>
          </p:nvSpPr>
          <p:spPr>
            <a:xfrm>
              <a:off x="2600675" y="461900"/>
              <a:ext cx="88500" cy="109250"/>
            </a:xfrm>
            <a:custGeom>
              <a:rect b="b" l="l" r="r" t="t"/>
              <a:pathLst>
                <a:path extrusionOk="0" h="4370" w="354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53"/>
            <p:cNvSpPr/>
            <p:nvPr/>
          </p:nvSpPr>
          <p:spPr>
            <a:xfrm>
              <a:off x="2548175" y="461900"/>
              <a:ext cx="88525" cy="109250"/>
            </a:xfrm>
            <a:custGeom>
              <a:rect b="b" l="l" r="r" t="t"/>
              <a:pathLst>
                <a:path extrusionOk="0" h="4370" w="3541">
                  <a:moveTo>
                    <a:pt x="1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5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53"/>
            <p:cNvSpPr/>
            <p:nvPr/>
          </p:nvSpPr>
          <p:spPr>
            <a:xfrm>
              <a:off x="2495700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53"/>
            <p:cNvSpPr/>
            <p:nvPr/>
          </p:nvSpPr>
          <p:spPr>
            <a:xfrm>
              <a:off x="2443300" y="461900"/>
              <a:ext cx="88425" cy="109250"/>
            </a:xfrm>
            <a:custGeom>
              <a:rect b="b" l="l" r="r" t="t"/>
              <a:pathLst>
                <a:path extrusionOk="0" h="4370" w="3537">
                  <a:moveTo>
                    <a:pt x="1" y="4369"/>
                  </a:moveTo>
                  <a:lnTo>
                    <a:pt x="2587" y="0"/>
                  </a:lnTo>
                  <a:lnTo>
                    <a:pt x="3536" y="0"/>
                  </a:lnTo>
                  <a:lnTo>
                    <a:pt x="950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6" name="Google Shape;116;p53"/>
          <p:cNvPicPr preferRelativeResize="0"/>
          <p:nvPr/>
        </p:nvPicPr>
        <p:blipFill rotWithShape="1">
          <a:blip r:embed="rId3">
            <a:alphaModFix/>
          </a:blip>
          <a:srcRect b="0" l="8833" r="8841" t="0"/>
          <a:stretch/>
        </p:blipFill>
        <p:spPr>
          <a:xfrm rot="-5400000">
            <a:off x="2287351" y="-3884749"/>
            <a:ext cx="4569098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5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711492" y="342888"/>
            <a:ext cx="2432520" cy="2661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53"/>
          <p:cNvSpPr/>
          <p:nvPr/>
        </p:nvSpPr>
        <p:spPr>
          <a:xfrm>
            <a:off x="7385550" y="772450"/>
            <a:ext cx="1575102" cy="1802722"/>
          </a:xfrm>
          <a:custGeom>
            <a:rect b="b" l="l" r="r" t="t"/>
            <a:pathLst>
              <a:path extrusionOk="0" fill="none" h="51065" w="44232">
                <a:moveTo>
                  <a:pt x="0" y="38302"/>
                </a:moveTo>
                <a:lnTo>
                  <a:pt x="0" y="12767"/>
                </a:lnTo>
                <a:lnTo>
                  <a:pt x="22111" y="0"/>
                </a:lnTo>
                <a:lnTo>
                  <a:pt x="44231" y="12767"/>
                </a:lnTo>
                <a:lnTo>
                  <a:pt x="44231" y="38302"/>
                </a:lnTo>
                <a:lnTo>
                  <a:pt x="22111" y="51065"/>
                </a:lnTo>
                <a:close/>
              </a:path>
            </a:pathLst>
          </a:custGeom>
          <a:noFill/>
          <a:ln cap="flat" cmpd="sng" w="19050">
            <a:solidFill>
              <a:srgbClr val="5233DA"/>
            </a:solidFill>
            <a:prstDash val="solid"/>
            <a:miter lim="44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53"/>
          <p:cNvSpPr txBox="1"/>
          <p:nvPr>
            <p:ph type="title"/>
          </p:nvPr>
        </p:nvSpPr>
        <p:spPr>
          <a:xfrm>
            <a:off x="2527950" y="1301500"/>
            <a:ext cx="4088100" cy="114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0" name="Google Shape;120;p53"/>
          <p:cNvSpPr txBox="1"/>
          <p:nvPr>
            <p:ph idx="1" type="subTitle"/>
          </p:nvPr>
        </p:nvSpPr>
        <p:spPr>
          <a:xfrm>
            <a:off x="2527950" y="2543075"/>
            <a:ext cx="40881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pic>
        <p:nvPicPr>
          <p:cNvPr id="121" name="Google Shape;121;p53"/>
          <p:cNvPicPr preferRelativeResize="0"/>
          <p:nvPr/>
        </p:nvPicPr>
        <p:blipFill rotWithShape="1">
          <a:blip r:embed="rId8">
            <a:alphaModFix/>
          </a:blip>
          <a:srcRect b="0" l="17360" r="23370" t="15311"/>
          <a:stretch/>
        </p:blipFill>
        <p:spPr>
          <a:xfrm rot="-5400000">
            <a:off x="5118985" y="2814225"/>
            <a:ext cx="4565427" cy="486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54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54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pic>
        <p:nvPicPr>
          <p:cNvPr id="125" name="Google Shape;125;p54"/>
          <p:cNvPicPr preferRelativeResize="0"/>
          <p:nvPr/>
        </p:nvPicPr>
        <p:blipFill rotWithShape="1">
          <a:blip r:embed="rId3">
            <a:alphaModFix/>
          </a:blip>
          <a:srcRect b="4069" l="11324" r="11323" t="4078"/>
          <a:stretch/>
        </p:blipFill>
        <p:spPr>
          <a:xfrm flipH="1">
            <a:off x="-1820845" y="4135825"/>
            <a:ext cx="3418348" cy="37619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6" name="Google Shape;126;p54"/>
          <p:cNvGrpSpPr/>
          <p:nvPr/>
        </p:nvGrpSpPr>
        <p:grpSpPr>
          <a:xfrm>
            <a:off x="-1897058" y="3090797"/>
            <a:ext cx="2543490" cy="2661762"/>
            <a:chOff x="-2482653" y="-2238475"/>
            <a:chExt cx="4914957" cy="5143501"/>
          </a:xfrm>
        </p:grpSpPr>
        <p:pic>
          <p:nvPicPr>
            <p:cNvPr id="127" name="Google Shape;127;p5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-2482653" y="-2238475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8" name="Google Shape;128;p54"/>
            <p:cNvSpPr/>
            <p:nvPr/>
          </p:nvSpPr>
          <p:spPr>
            <a:xfrm>
              <a:off x="-2058626" y="-2014320"/>
              <a:ext cx="4066911" cy="4695171"/>
            </a:xfrm>
            <a:custGeom>
              <a:rect b="b" l="l" r="r" t="t"/>
              <a:pathLst>
                <a:path extrusionOk="0" fill="none" h="51065" w="44232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cap="flat" cmpd="sng" w="19050">
              <a:solidFill>
                <a:srgbClr val="5233DA"/>
              </a:solidFill>
              <a:prstDash val="solid"/>
              <a:miter lim="44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9" name="Google Shape;129;p5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flipH="1" rot="5400000">
            <a:off x="7595508" y="-791425"/>
            <a:ext cx="2432520" cy="26618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55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55"/>
          <p:cNvSpPr txBox="1"/>
          <p:nvPr>
            <p:ph type="title"/>
          </p:nvPr>
        </p:nvSpPr>
        <p:spPr>
          <a:xfrm>
            <a:off x="713225" y="3218013"/>
            <a:ext cx="52290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2200"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133" name="Google Shape;133;p55"/>
          <p:cNvSpPr txBox="1"/>
          <p:nvPr>
            <p:ph idx="1" type="subTitle"/>
          </p:nvPr>
        </p:nvSpPr>
        <p:spPr>
          <a:xfrm>
            <a:off x="713225" y="1784400"/>
            <a:ext cx="5229000" cy="126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34" name="Google Shape;134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-565530" y="-862062"/>
            <a:ext cx="2432520" cy="26618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3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56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56"/>
          <p:cNvSpPr txBox="1"/>
          <p:nvPr>
            <p:ph type="title"/>
          </p:nvPr>
        </p:nvSpPr>
        <p:spPr>
          <a:xfrm>
            <a:off x="1350000" y="702775"/>
            <a:ext cx="3128700" cy="886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38" name="Google Shape;138;p56"/>
          <p:cNvSpPr txBox="1"/>
          <p:nvPr>
            <p:ph idx="1" type="subTitle"/>
          </p:nvPr>
        </p:nvSpPr>
        <p:spPr>
          <a:xfrm>
            <a:off x="1350000" y="1589501"/>
            <a:ext cx="31287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139" name="Google Shape;139;p56"/>
          <p:cNvSpPr txBox="1"/>
          <p:nvPr>
            <p:ph idx="2" type="title"/>
          </p:nvPr>
        </p:nvSpPr>
        <p:spPr>
          <a:xfrm>
            <a:off x="4665300" y="702775"/>
            <a:ext cx="3128700" cy="886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40" name="Google Shape;140;p56"/>
          <p:cNvSpPr txBox="1"/>
          <p:nvPr>
            <p:ph idx="3" type="subTitle"/>
          </p:nvPr>
        </p:nvSpPr>
        <p:spPr>
          <a:xfrm>
            <a:off x="4665300" y="1589501"/>
            <a:ext cx="31287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141" name="Google Shape;141;p56"/>
          <p:cNvSpPr txBox="1"/>
          <p:nvPr>
            <p:ph idx="4" type="title"/>
          </p:nvPr>
        </p:nvSpPr>
        <p:spPr>
          <a:xfrm>
            <a:off x="4665300" y="2737325"/>
            <a:ext cx="3128700" cy="886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42" name="Google Shape;142;p56"/>
          <p:cNvSpPr txBox="1"/>
          <p:nvPr>
            <p:ph idx="5" type="subTitle"/>
          </p:nvPr>
        </p:nvSpPr>
        <p:spPr>
          <a:xfrm>
            <a:off x="4665300" y="3624054"/>
            <a:ext cx="31287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143" name="Google Shape;143;p56"/>
          <p:cNvSpPr txBox="1"/>
          <p:nvPr>
            <p:ph idx="6" type="subTitle"/>
          </p:nvPr>
        </p:nvSpPr>
        <p:spPr>
          <a:xfrm>
            <a:off x="1350000" y="2066254"/>
            <a:ext cx="31287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56"/>
          <p:cNvSpPr txBox="1"/>
          <p:nvPr>
            <p:ph idx="7" type="subTitle"/>
          </p:nvPr>
        </p:nvSpPr>
        <p:spPr>
          <a:xfrm>
            <a:off x="4665300" y="2066262"/>
            <a:ext cx="31287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56"/>
          <p:cNvSpPr txBox="1"/>
          <p:nvPr>
            <p:ph idx="8" type="subTitle"/>
          </p:nvPr>
        </p:nvSpPr>
        <p:spPr>
          <a:xfrm>
            <a:off x="4665300" y="4100825"/>
            <a:ext cx="31287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56"/>
          <p:cNvSpPr txBox="1"/>
          <p:nvPr>
            <p:ph idx="9" type="title"/>
          </p:nvPr>
        </p:nvSpPr>
        <p:spPr>
          <a:xfrm>
            <a:off x="1350000" y="2737324"/>
            <a:ext cx="3128700" cy="886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47" name="Google Shape;147;p56"/>
          <p:cNvSpPr txBox="1"/>
          <p:nvPr>
            <p:ph idx="13" type="subTitle"/>
          </p:nvPr>
        </p:nvSpPr>
        <p:spPr>
          <a:xfrm>
            <a:off x="1350000" y="3624052"/>
            <a:ext cx="31287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Oxanium"/>
              <a:buNone/>
              <a:defRPr sz="22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148" name="Google Shape;148;p56"/>
          <p:cNvSpPr txBox="1"/>
          <p:nvPr>
            <p:ph idx="14" type="subTitle"/>
          </p:nvPr>
        </p:nvSpPr>
        <p:spPr>
          <a:xfrm>
            <a:off x="1350000" y="4100825"/>
            <a:ext cx="31287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49" name="Google Shape;149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05847" y="1206250"/>
            <a:ext cx="503550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292915" y="-674016"/>
            <a:ext cx="3455878" cy="3529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" name="Google Shape;151;p56"/>
          <p:cNvGrpSpPr/>
          <p:nvPr/>
        </p:nvGrpSpPr>
        <p:grpSpPr>
          <a:xfrm flipH="1">
            <a:off x="713231" y="4608574"/>
            <a:ext cx="1038288" cy="281297"/>
            <a:chOff x="2443300" y="461900"/>
            <a:chExt cx="403250" cy="109250"/>
          </a:xfrm>
        </p:grpSpPr>
        <p:sp>
          <p:nvSpPr>
            <p:cNvPr id="152" name="Google Shape;152;p56"/>
            <p:cNvSpPr/>
            <p:nvPr/>
          </p:nvSpPr>
          <p:spPr>
            <a:xfrm>
              <a:off x="2757925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56"/>
            <p:cNvSpPr/>
            <p:nvPr/>
          </p:nvSpPr>
          <p:spPr>
            <a:xfrm>
              <a:off x="2705550" y="461900"/>
              <a:ext cx="88500" cy="109250"/>
            </a:xfrm>
            <a:custGeom>
              <a:rect b="b" l="l" r="r" t="t"/>
              <a:pathLst>
                <a:path extrusionOk="0" h="4370" w="354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56"/>
            <p:cNvSpPr/>
            <p:nvPr/>
          </p:nvSpPr>
          <p:spPr>
            <a:xfrm>
              <a:off x="2653050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1" y="4369"/>
                  </a:moveTo>
                  <a:lnTo>
                    <a:pt x="2586" y="0"/>
                  </a:lnTo>
                  <a:lnTo>
                    <a:pt x="3545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56"/>
            <p:cNvSpPr/>
            <p:nvPr/>
          </p:nvSpPr>
          <p:spPr>
            <a:xfrm>
              <a:off x="2600675" y="461900"/>
              <a:ext cx="88500" cy="109250"/>
            </a:xfrm>
            <a:custGeom>
              <a:rect b="b" l="l" r="r" t="t"/>
              <a:pathLst>
                <a:path extrusionOk="0" h="4370" w="354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56"/>
            <p:cNvSpPr/>
            <p:nvPr/>
          </p:nvSpPr>
          <p:spPr>
            <a:xfrm>
              <a:off x="2548175" y="461900"/>
              <a:ext cx="88525" cy="109250"/>
            </a:xfrm>
            <a:custGeom>
              <a:rect b="b" l="l" r="r" t="t"/>
              <a:pathLst>
                <a:path extrusionOk="0" h="4370" w="3541">
                  <a:moveTo>
                    <a:pt x="1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5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56"/>
            <p:cNvSpPr/>
            <p:nvPr/>
          </p:nvSpPr>
          <p:spPr>
            <a:xfrm>
              <a:off x="2495700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56"/>
            <p:cNvSpPr/>
            <p:nvPr/>
          </p:nvSpPr>
          <p:spPr>
            <a:xfrm>
              <a:off x="2443300" y="461900"/>
              <a:ext cx="88425" cy="109250"/>
            </a:xfrm>
            <a:custGeom>
              <a:rect b="b" l="l" r="r" t="t"/>
              <a:pathLst>
                <a:path extrusionOk="0" h="4370" w="3537">
                  <a:moveTo>
                    <a:pt x="1" y="4369"/>
                  </a:moveTo>
                  <a:lnTo>
                    <a:pt x="2587" y="0"/>
                  </a:lnTo>
                  <a:lnTo>
                    <a:pt x="3536" y="0"/>
                  </a:lnTo>
                  <a:lnTo>
                    <a:pt x="950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59" name="Google Shape;159;p56"/>
          <p:cNvPicPr preferRelativeResize="0"/>
          <p:nvPr/>
        </p:nvPicPr>
        <p:blipFill rotWithShape="1">
          <a:blip r:embed="rId4">
            <a:alphaModFix/>
          </a:blip>
          <a:srcRect b="0" l="17360" r="23370" t="15311"/>
          <a:stretch/>
        </p:blipFill>
        <p:spPr>
          <a:xfrm rot="-5400000">
            <a:off x="6877848" y="3291450"/>
            <a:ext cx="4565427" cy="4860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" name="Google Shape;160;p56"/>
          <p:cNvGrpSpPr/>
          <p:nvPr/>
        </p:nvGrpSpPr>
        <p:grpSpPr>
          <a:xfrm>
            <a:off x="-1436518" y="-2222816"/>
            <a:ext cx="3373135" cy="3529985"/>
            <a:chOff x="-2482653" y="-2238475"/>
            <a:chExt cx="4914957" cy="5143501"/>
          </a:xfrm>
        </p:grpSpPr>
        <p:pic>
          <p:nvPicPr>
            <p:cNvPr id="161" name="Google Shape;161;p5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-2482653" y="-2238475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2" name="Google Shape;162;p56"/>
            <p:cNvSpPr/>
            <p:nvPr/>
          </p:nvSpPr>
          <p:spPr>
            <a:xfrm>
              <a:off x="-2058626" y="-2014320"/>
              <a:ext cx="4066911" cy="4695171"/>
            </a:xfrm>
            <a:custGeom>
              <a:rect b="b" l="l" r="r" t="t"/>
              <a:pathLst>
                <a:path extrusionOk="0" fill="none" h="51065" w="44232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cap="flat" cmpd="sng" w="19050">
              <a:solidFill>
                <a:srgbClr val="5233DA"/>
              </a:solidFill>
              <a:prstDash val="solid"/>
              <a:miter lim="44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_1_1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57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57"/>
          <p:cNvSpPr txBox="1"/>
          <p:nvPr>
            <p:ph type="title"/>
          </p:nvPr>
        </p:nvSpPr>
        <p:spPr>
          <a:xfrm>
            <a:off x="713250" y="539500"/>
            <a:ext cx="7717500" cy="11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pic>
        <p:nvPicPr>
          <p:cNvPr id="166" name="Google Shape;166;p57"/>
          <p:cNvPicPr preferRelativeResize="0"/>
          <p:nvPr/>
        </p:nvPicPr>
        <p:blipFill rotWithShape="1">
          <a:blip r:embed="rId3">
            <a:alphaModFix/>
          </a:blip>
          <a:srcRect b="0" l="8833" r="8841" t="0"/>
          <a:stretch/>
        </p:blipFill>
        <p:spPr>
          <a:xfrm flipH="1" rot="5400000">
            <a:off x="-1193649" y="4162276"/>
            <a:ext cx="4569098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-720033" y="-1358687"/>
            <a:ext cx="2432520" cy="26618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8" name="Google Shape;168;p57"/>
          <p:cNvGrpSpPr/>
          <p:nvPr/>
        </p:nvGrpSpPr>
        <p:grpSpPr>
          <a:xfrm flipH="1">
            <a:off x="7392481" y="4608574"/>
            <a:ext cx="1038288" cy="281297"/>
            <a:chOff x="2443300" y="461900"/>
            <a:chExt cx="403250" cy="109250"/>
          </a:xfrm>
        </p:grpSpPr>
        <p:sp>
          <p:nvSpPr>
            <p:cNvPr id="169" name="Google Shape;169;p57"/>
            <p:cNvSpPr/>
            <p:nvPr/>
          </p:nvSpPr>
          <p:spPr>
            <a:xfrm>
              <a:off x="2757925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57"/>
            <p:cNvSpPr/>
            <p:nvPr/>
          </p:nvSpPr>
          <p:spPr>
            <a:xfrm>
              <a:off x="2705550" y="461900"/>
              <a:ext cx="88500" cy="109250"/>
            </a:xfrm>
            <a:custGeom>
              <a:rect b="b" l="l" r="r" t="t"/>
              <a:pathLst>
                <a:path extrusionOk="0" h="4370" w="354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57"/>
            <p:cNvSpPr/>
            <p:nvPr/>
          </p:nvSpPr>
          <p:spPr>
            <a:xfrm>
              <a:off x="2653050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1" y="4369"/>
                  </a:moveTo>
                  <a:lnTo>
                    <a:pt x="2586" y="0"/>
                  </a:lnTo>
                  <a:lnTo>
                    <a:pt x="3545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57"/>
            <p:cNvSpPr/>
            <p:nvPr/>
          </p:nvSpPr>
          <p:spPr>
            <a:xfrm>
              <a:off x="2600675" y="461900"/>
              <a:ext cx="88500" cy="109250"/>
            </a:xfrm>
            <a:custGeom>
              <a:rect b="b" l="l" r="r" t="t"/>
              <a:pathLst>
                <a:path extrusionOk="0" h="4370" w="354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57"/>
            <p:cNvSpPr/>
            <p:nvPr/>
          </p:nvSpPr>
          <p:spPr>
            <a:xfrm>
              <a:off x="2548175" y="461900"/>
              <a:ext cx="88525" cy="109250"/>
            </a:xfrm>
            <a:custGeom>
              <a:rect b="b" l="l" r="r" t="t"/>
              <a:pathLst>
                <a:path extrusionOk="0" h="4370" w="3541">
                  <a:moveTo>
                    <a:pt x="1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5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57"/>
            <p:cNvSpPr/>
            <p:nvPr/>
          </p:nvSpPr>
          <p:spPr>
            <a:xfrm>
              <a:off x="2495700" y="461900"/>
              <a:ext cx="88625" cy="109250"/>
            </a:xfrm>
            <a:custGeom>
              <a:rect b="b" l="l" r="r" t="t"/>
              <a:pathLst>
                <a:path extrusionOk="0" h="4370" w="3545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57"/>
            <p:cNvSpPr/>
            <p:nvPr/>
          </p:nvSpPr>
          <p:spPr>
            <a:xfrm>
              <a:off x="2443300" y="461900"/>
              <a:ext cx="88425" cy="109250"/>
            </a:xfrm>
            <a:custGeom>
              <a:rect b="b" l="l" r="r" t="t"/>
              <a:pathLst>
                <a:path extrusionOk="0" h="4370" w="3537">
                  <a:moveTo>
                    <a:pt x="1" y="4369"/>
                  </a:moveTo>
                  <a:lnTo>
                    <a:pt x="2587" y="0"/>
                  </a:lnTo>
                  <a:lnTo>
                    <a:pt x="3536" y="0"/>
                  </a:lnTo>
                  <a:lnTo>
                    <a:pt x="950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6" name="Google Shape;176;p57"/>
          <p:cNvGrpSpPr/>
          <p:nvPr/>
        </p:nvGrpSpPr>
        <p:grpSpPr>
          <a:xfrm rot="5400000">
            <a:off x="-2574140" y="3074329"/>
            <a:ext cx="3514194" cy="3677603"/>
            <a:chOff x="5864904" y="-3028300"/>
            <a:chExt cx="4914957" cy="5143501"/>
          </a:xfrm>
        </p:grpSpPr>
        <p:pic>
          <p:nvPicPr>
            <p:cNvPr id="177" name="Google Shape;177;p57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flipH="1">
              <a:off x="5864904" y="-3028300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" name="Google Shape;178;p57"/>
            <p:cNvSpPr/>
            <p:nvPr/>
          </p:nvSpPr>
          <p:spPr>
            <a:xfrm flipH="1">
              <a:off x="6288972" y="-2804182"/>
              <a:ext cx="4066911" cy="4695171"/>
            </a:xfrm>
            <a:custGeom>
              <a:rect b="b" l="l" r="r" t="t"/>
              <a:pathLst>
                <a:path extrusionOk="0" fill="none" h="51065" w="44232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cap="flat" cmpd="sng" w="19050">
              <a:solidFill>
                <a:srgbClr val="5233DA"/>
              </a:solidFill>
              <a:prstDash val="solid"/>
              <a:miter lim="44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lt1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8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Font typeface="Oxanium Medium"/>
              <a:buNone/>
              <a:defRPr b="0" i="0" sz="3400" u="none" cap="none" strike="noStrike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Oxanium"/>
              <a:buNone/>
              <a:defRPr b="0" i="0" sz="3000" u="none" cap="none" strike="noStrike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Oxanium"/>
              <a:buNone/>
              <a:defRPr b="0" i="0" sz="3000" u="none" cap="none" strike="noStrike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Oxanium"/>
              <a:buNone/>
              <a:defRPr b="0" i="0" sz="3000" u="none" cap="none" strike="noStrike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Oxanium"/>
              <a:buNone/>
              <a:defRPr b="0" i="0" sz="3000" u="none" cap="none" strike="noStrike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Oxanium"/>
              <a:buNone/>
              <a:defRPr b="0" i="0" sz="3000" u="none" cap="none" strike="noStrike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Oxanium"/>
              <a:buNone/>
              <a:defRPr b="0" i="0" sz="3000" u="none" cap="none" strike="noStrike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Oxanium"/>
              <a:buNone/>
              <a:defRPr b="0" i="0" sz="3000" u="none" cap="none" strike="noStrike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Oxanium"/>
              <a:buNone/>
              <a:defRPr b="0" i="0" sz="3000" u="none" cap="none" strike="noStrike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7" name="Google Shape;7;p48"/>
          <p:cNvSpPr txBox="1"/>
          <p:nvPr>
            <p:ph idx="1" type="body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verpass"/>
              <a:buChar char="●"/>
              <a:defRPr b="0" i="0" sz="1400" u="none" cap="none" strike="noStrik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verpass"/>
              <a:buChar char="○"/>
              <a:defRPr b="0" i="0" sz="1400" u="none" cap="none" strike="noStrik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verpass"/>
              <a:buChar char="■"/>
              <a:defRPr b="0" i="0" sz="1400" u="none" cap="none" strike="noStrik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verpass"/>
              <a:buChar char="●"/>
              <a:defRPr b="0" i="0" sz="1400" u="none" cap="none" strike="noStrik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verpass"/>
              <a:buChar char="○"/>
              <a:defRPr b="0" i="0" sz="1400" u="none" cap="none" strike="noStrik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verpass"/>
              <a:buChar char="■"/>
              <a:defRPr b="0" i="0" sz="1400" u="none" cap="none" strike="noStrik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verpass"/>
              <a:buChar char="●"/>
              <a:defRPr b="0" i="0" sz="1400" u="none" cap="none" strike="noStrik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verpass"/>
              <a:buChar char="○"/>
              <a:defRPr b="0" i="0" sz="1400" u="none" cap="none" strike="noStrik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verpass"/>
              <a:buChar char="■"/>
              <a:defRPr b="0" i="0" sz="1400" u="none" cap="none" strike="noStrik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sheng-shen.github.io/" TargetMode="External"/><Relationship Id="rId4" Type="http://schemas.openxmlformats.org/officeDocument/2006/relationships/hyperlink" Target="https://synrg.csl.illinois.edu/earables.html#projects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24242"/>
            </a:gs>
            <a:gs pos="100000">
              <a:srgbClr val="01010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"/>
          <p:cNvSpPr txBox="1"/>
          <p:nvPr>
            <p:ph type="ctrTitle"/>
          </p:nvPr>
        </p:nvSpPr>
        <p:spPr>
          <a:xfrm>
            <a:off x="0" y="1589625"/>
            <a:ext cx="8293500" cy="186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ENC - External Noise Cancelling</a:t>
            </a:r>
            <a:endParaRPr/>
          </a:p>
        </p:txBody>
      </p:sp>
      <p:sp>
        <p:nvSpPr>
          <p:cNvPr id="315" name="Google Shape;315;p1"/>
          <p:cNvSpPr txBox="1"/>
          <p:nvPr>
            <p:ph idx="1" type="subTitle"/>
          </p:nvPr>
        </p:nvSpPr>
        <p:spPr>
          <a:xfrm>
            <a:off x="192375" y="3652925"/>
            <a:ext cx="4541700" cy="9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Integrantes:</a:t>
            </a:r>
            <a:br>
              <a:rPr lang="en"/>
            </a:br>
            <a:r>
              <a:rPr lang="en"/>
              <a:t>- Francescolli Anticona Puza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- José Del Maestro Yarlaqué</a:t>
            </a:r>
            <a:br>
              <a:rPr lang="en"/>
            </a:br>
            <a:endParaRPr/>
          </a:p>
        </p:txBody>
      </p:sp>
      <p:sp>
        <p:nvSpPr>
          <p:cNvPr id="316" name="Google Shape;316;p1"/>
          <p:cNvSpPr/>
          <p:nvPr/>
        </p:nvSpPr>
        <p:spPr>
          <a:xfrm>
            <a:off x="9149811" y="2347064"/>
            <a:ext cx="37" cy="17564"/>
          </a:xfrm>
          <a:custGeom>
            <a:rect b="b" l="l" r="r" t="t"/>
            <a:pathLst>
              <a:path extrusionOk="0" h="481" w="1">
                <a:moveTo>
                  <a:pt x="0" y="481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2928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7" name="Google Shape;317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03654" y="-414600"/>
            <a:ext cx="2432520" cy="266183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1"/>
          <p:cNvSpPr/>
          <p:nvPr/>
        </p:nvSpPr>
        <p:spPr>
          <a:xfrm>
            <a:off x="4041100" y="-213100"/>
            <a:ext cx="1575102" cy="1802722"/>
          </a:xfrm>
          <a:custGeom>
            <a:rect b="b" l="l" r="r" t="t"/>
            <a:pathLst>
              <a:path extrusionOk="0" fill="none" h="51065" w="44232">
                <a:moveTo>
                  <a:pt x="0" y="38302"/>
                </a:moveTo>
                <a:lnTo>
                  <a:pt x="0" y="12767"/>
                </a:lnTo>
                <a:lnTo>
                  <a:pt x="22111" y="0"/>
                </a:lnTo>
                <a:lnTo>
                  <a:pt x="44231" y="12767"/>
                </a:lnTo>
                <a:lnTo>
                  <a:pt x="44231" y="38302"/>
                </a:lnTo>
                <a:lnTo>
                  <a:pt x="22111" y="51065"/>
                </a:lnTo>
                <a:close/>
              </a:path>
            </a:pathLst>
          </a:custGeom>
          <a:noFill/>
          <a:ln cap="flat" cmpd="sng" w="19050">
            <a:solidFill>
              <a:srgbClr val="5233DA"/>
            </a:solidFill>
            <a:prstDash val="solid"/>
            <a:miter lim="44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"/>
          <p:cNvSpPr txBox="1"/>
          <p:nvPr>
            <p:ph idx="21"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Tabla de Contenidos</a:t>
            </a:r>
            <a:endParaRPr/>
          </a:p>
        </p:txBody>
      </p:sp>
      <p:sp>
        <p:nvSpPr>
          <p:cNvPr id="324" name="Google Shape;324;p3"/>
          <p:cNvSpPr txBox="1"/>
          <p:nvPr>
            <p:ph idx="15" type="subTitle"/>
          </p:nvPr>
        </p:nvSpPr>
        <p:spPr>
          <a:xfrm>
            <a:off x="1897150" y="2144400"/>
            <a:ext cx="14436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Objetivos</a:t>
            </a:r>
            <a:endParaRPr/>
          </a:p>
        </p:txBody>
      </p:sp>
      <p:sp>
        <p:nvSpPr>
          <p:cNvPr id="325" name="Google Shape;325;p3"/>
          <p:cNvSpPr txBox="1"/>
          <p:nvPr>
            <p:ph type="title"/>
          </p:nvPr>
        </p:nvSpPr>
        <p:spPr>
          <a:xfrm>
            <a:off x="2003850" y="1567350"/>
            <a:ext cx="713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26" name="Google Shape;326;p3"/>
          <p:cNvSpPr txBox="1"/>
          <p:nvPr>
            <p:ph idx="2" type="title"/>
          </p:nvPr>
        </p:nvSpPr>
        <p:spPr>
          <a:xfrm>
            <a:off x="5038875" y="1567350"/>
            <a:ext cx="713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27" name="Google Shape;327;p3"/>
          <p:cNvSpPr txBox="1"/>
          <p:nvPr>
            <p:ph idx="4" type="title"/>
          </p:nvPr>
        </p:nvSpPr>
        <p:spPr>
          <a:xfrm>
            <a:off x="2003850" y="3111800"/>
            <a:ext cx="713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28" name="Google Shape;328;p3"/>
          <p:cNvSpPr txBox="1"/>
          <p:nvPr>
            <p:ph idx="6" type="title"/>
          </p:nvPr>
        </p:nvSpPr>
        <p:spPr>
          <a:xfrm>
            <a:off x="5043925" y="3111800"/>
            <a:ext cx="713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29" name="Google Shape;329;p3"/>
          <p:cNvSpPr txBox="1"/>
          <p:nvPr>
            <p:ph idx="16" type="subTitle"/>
          </p:nvPr>
        </p:nvSpPr>
        <p:spPr>
          <a:xfrm>
            <a:off x="4937075" y="2144400"/>
            <a:ext cx="2551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Wireless Networking</a:t>
            </a:r>
            <a:endParaRPr/>
          </a:p>
        </p:txBody>
      </p:sp>
      <p:sp>
        <p:nvSpPr>
          <p:cNvPr id="330" name="Google Shape;330;p3"/>
          <p:cNvSpPr txBox="1"/>
          <p:nvPr>
            <p:ph idx="17" type="subTitle"/>
          </p:nvPr>
        </p:nvSpPr>
        <p:spPr>
          <a:xfrm>
            <a:off x="1897150" y="3691025"/>
            <a:ext cx="16638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Materiales</a:t>
            </a:r>
            <a:endParaRPr/>
          </a:p>
        </p:txBody>
      </p:sp>
      <p:sp>
        <p:nvSpPr>
          <p:cNvPr id="331" name="Google Shape;331;p3"/>
          <p:cNvSpPr txBox="1"/>
          <p:nvPr>
            <p:ph idx="18" type="subTitle"/>
          </p:nvPr>
        </p:nvSpPr>
        <p:spPr>
          <a:xfrm>
            <a:off x="4937225" y="3691024"/>
            <a:ext cx="2551200" cy="84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Referencias Bibliográficas</a:t>
            </a:r>
            <a:endParaRPr/>
          </a:p>
        </p:txBody>
      </p:sp>
      <p:sp>
        <p:nvSpPr>
          <p:cNvPr id="332" name="Google Shape;332;p3"/>
          <p:cNvSpPr txBox="1"/>
          <p:nvPr/>
        </p:nvSpPr>
        <p:spPr>
          <a:xfrm>
            <a:off x="8626500" y="4637250"/>
            <a:ext cx="40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Overpass"/>
                <a:ea typeface="Overpass"/>
                <a:cs typeface="Overpass"/>
                <a:sym typeface="Overpass"/>
              </a:rPr>
              <a:t>2</a:t>
            </a:r>
            <a:endParaRPr>
              <a:solidFill>
                <a:schemeClr val="accent3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51022"/>
            <a:ext cx="9144003" cy="609452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4"/>
          <p:cNvSpPr txBox="1"/>
          <p:nvPr>
            <p:ph idx="2" type="title"/>
          </p:nvPr>
        </p:nvSpPr>
        <p:spPr>
          <a:xfrm>
            <a:off x="363475" y="2984325"/>
            <a:ext cx="12435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n">
                <a:solidFill>
                  <a:schemeClr val="accent4"/>
                </a:solidFill>
                <a:latin typeface="Overpass Medium"/>
                <a:ea typeface="Overpass Medium"/>
                <a:cs typeface="Overpass Medium"/>
                <a:sym typeface="Overpass Medium"/>
              </a:rPr>
              <a:t>01</a:t>
            </a:r>
            <a:endParaRPr>
              <a:solidFill>
                <a:schemeClr val="accent4"/>
              </a:solidFill>
              <a:latin typeface="Overpass Medium"/>
              <a:ea typeface="Overpass Medium"/>
              <a:cs typeface="Overpass Medium"/>
              <a:sym typeface="Overpass Medium"/>
            </a:endParaRPr>
          </a:p>
        </p:txBody>
      </p:sp>
      <p:sp>
        <p:nvSpPr>
          <p:cNvPr id="339" name="Google Shape;339;p4"/>
          <p:cNvSpPr txBox="1"/>
          <p:nvPr>
            <p:ph type="title"/>
          </p:nvPr>
        </p:nvSpPr>
        <p:spPr>
          <a:xfrm>
            <a:off x="148275" y="4201650"/>
            <a:ext cx="4539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n" sz="7200">
                <a:solidFill>
                  <a:schemeClr val="accent5"/>
                </a:solidFill>
                <a:latin typeface="Overpass"/>
                <a:ea typeface="Overpass"/>
                <a:cs typeface="Overpass"/>
                <a:sym typeface="Overpass"/>
              </a:rPr>
              <a:t>Objetivos</a:t>
            </a:r>
            <a:endParaRPr sz="7200">
              <a:solidFill>
                <a:schemeClr val="accent5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340" name="Google Shape;340;p4"/>
          <p:cNvSpPr txBox="1"/>
          <p:nvPr/>
        </p:nvSpPr>
        <p:spPr>
          <a:xfrm>
            <a:off x="8626500" y="4637250"/>
            <a:ext cx="40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Overpass"/>
                <a:ea typeface="Overpass"/>
                <a:cs typeface="Overpass"/>
                <a:sym typeface="Overpass"/>
              </a:rPr>
              <a:t>3</a:t>
            </a:r>
            <a:endParaRPr>
              <a:solidFill>
                <a:schemeClr val="accent3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g1593ff7df2e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" y="14"/>
            <a:ext cx="9143977" cy="5143487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g1593ff7df2e_0_0"/>
          <p:cNvSpPr txBox="1"/>
          <p:nvPr/>
        </p:nvSpPr>
        <p:spPr>
          <a:xfrm>
            <a:off x="234100" y="43700"/>
            <a:ext cx="2479800" cy="65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Objetivos:</a:t>
            </a:r>
            <a:endParaRPr sz="3300">
              <a:solidFill>
                <a:srgbClr val="20202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47" name="Google Shape;347;g1593ff7df2e_0_0"/>
          <p:cNvSpPr txBox="1"/>
          <p:nvPr/>
        </p:nvSpPr>
        <p:spPr>
          <a:xfrm>
            <a:off x="2940800" y="632500"/>
            <a:ext cx="5718600" cy="21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pectral Light"/>
              <a:buChar char="●"/>
            </a:pPr>
            <a:r>
              <a:rPr lang="en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Diseñar un prototipo que aísle de forma acústica el ruido que se perciba en el entorno.</a:t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pectral Light"/>
              <a:buChar char="●"/>
            </a:pPr>
            <a:r>
              <a:rPr lang="en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Presentar datos reales que validen la cancelación de ruido parcial o total.</a:t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pectral Light"/>
              <a:buChar char="●"/>
            </a:pPr>
            <a:r>
              <a:rPr lang="en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Determinar el costo de fabricación del equipo.</a:t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pectral Light"/>
              <a:buChar char="●"/>
            </a:pPr>
            <a:r>
              <a:rPr lang="en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Investigar el estado del arte de las soluciones.</a:t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348" name="Google Shape;348;g1593ff7df2e_0_0"/>
          <p:cNvSpPr txBox="1"/>
          <p:nvPr/>
        </p:nvSpPr>
        <p:spPr>
          <a:xfrm>
            <a:off x="272650" y="7019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Generales</a:t>
            </a:r>
            <a:r>
              <a:rPr lang="en" sz="28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:</a:t>
            </a:r>
            <a:endParaRPr sz="900"/>
          </a:p>
        </p:txBody>
      </p:sp>
      <p:sp>
        <p:nvSpPr>
          <p:cNvPr id="349" name="Google Shape;349;g1593ff7df2e_0_0"/>
          <p:cNvSpPr txBox="1"/>
          <p:nvPr/>
        </p:nvSpPr>
        <p:spPr>
          <a:xfrm>
            <a:off x="496350" y="3209900"/>
            <a:ext cx="8052300" cy="17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</a:pPr>
            <a:r>
              <a:rPr lang="en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Mostrar las 3 soluciones de Illinois por parte de Sheng Shen y su equipo.</a:t>
            </a:r>
            <a:br>
              <a:rPr lang="en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rPr>
            </a:br>
            <a:endParaRPr>
              <a:solidFill>
                <a:srgbClr val="666666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</a:pPr>
            <a:r>
              <a:rPr lang="en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Comentar los materiales que se van a utilizar para el proyecto.</a:t>
            </a:r>
            <a:endParaRPr>
              <a:solidFill>
                <a:srgbClr val="666666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350" name="Google Shape;350;g1593ff7df2e_0_0"/>
          <p:cNvSpPr txBox="1"/>
          <p:nvPr/>
        </p:nvSpPr>
        <p:spPr>
          <a:xfrm>
            <a:off x="272650" y="25717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Específicos</a:t>
            </a:r>
            <a:r>
              <a:rPr lang="en" sz="28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:</a:t>
            </a:r>
            <a:endParaRPr sz="900"/>
          </a:p>
        </p:txBody>
      </p:sp>
      <p:sp>
        <p:nvSpPr>
          <p:cNvPr id="351" name="Google Shape;351;g1593ff7df2e_0_0"/>
          <p:cNvSpPr txBox="1"/>
          <p:nvPr/>
        </p:nvSpPr>
        <p:spPr>
          <a:xfrm>
            <a:off x="8626500" y="4637250"/>
            <a:ext cx="40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4</a:t>
            </a:r>
            <a:endParaRPr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g15975a833e2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51014"/>
            <a:ext cx="9144003" cy="6094513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g15975a833e2_0_11"/>
          <p:cNvSpPr txBox="1"/>
          <p:nvPr>
            <p:ph idx="2" type="title"/>
          </p:nvPr>
        </p:nvSpPr>
        <p:spPr>
          <a:xfrm>
            <a:off x="85425" y="2205500"/>
            <a:ext cx="1467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n">
                <a:solidFill>
                  <a:schemeClr val="accent4"/>
                </a:solidFill>
                <a:latin typeface="Overpass Medium"/>
                <a:ea typeface="Overpass Medium"/>
                <a:cs typeface="Overpass Medium"/>
                <a:sym typeface="Overpass Medium"/>
              </a:rPr>
              <a:t>02</a:t>
            </a:r>
            <a:endParaRPr>
              <a:solidFill>
                <a:schemeClr val="accent4"/>
              </a:solidFill>
              <a:latin typeface="Overpass Medium"/>
              <a:ea typeface="Overpass Medium"/>
              <a:cs typeface="Overpass Medium"/>
              <a:sym typeface="Overpass Medium"/>
            </a:endParaRPr>
          </a:p>
        </p:txBody>
      </p:sp>
      <p:sp>
        <p:nvSpPr>
          <p:cNvPr id="358" name="Google Shape;358;g15975a833e2_0_11"/>
          <p:cNvSpPr txBox="1"/>
          <p:nvPr>
            <p:ph type="title"/>
          </p:nvPr>
        </p:nvSpPr>
        <p:spPr>
          <a:xfrm>
            <a:off x="85425" y="3310600"/>
            <a:ext cx="5325600" cy="145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n" sz="7200">
                <a:solidFill>
                  <a:schemeClr val="accent5"/>
                </a:solidFill>
                <a:latin typeface="Overpass"/>
                <a:ea typeface="Overpass"/>
                <a:cs typeface="Overpass"/>
                <a:sym typeface="Overpass"/>
              </a:rPr>
              <a:t>Wireless</a:t>
            </a:r>
            <a:br>
              <a:rPr lang="en" sz="7200">
                <a:solidFill>
                  <a:schemeClr val="accent5"/>
                </a:solidFill>
                <a:latin typeface="Overpass"/>
                <a:ea typeface="Overpass"/>
                <a:cs typeface="Overpass"/>
                <a:sym typeface="Overpass"/>
              </a:rPr>
            </a:br>
            <a:r>
              <a:rPr lang="en" sz="7200">
                <a:solidFill>
                  <a:schemeClr val="accent5"/>
                </a:solidFill>
                <a:latin typeface="Overpass"/>
                <a:ea typeface="Overpass"/>
                <a:cs typeface="Overpass"/>
                <a:sym typeface="Overpass"/>
              </a:rPr>
              <a:t>Networking</a:t>
            </a:r>
            <a:endParaRPr sz="7200">
              <a:solidFill>
                <a:schemeClr val="accent5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359" name="Google Shape;359;g15975a833e2_0_11"/>
          <p:cNvSpPr txBox="1"/>
          <p:nvPr/>
        </p:nvSpPr>
        <p:spPr>
          <a:xfrm>
            <a:off x="8626500" y="4637250"/>
            <a:ext cx="40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Overpass"/>
                <a:ea typeface="Overpass"/>
                <a:cs typeface="Overpass"/>
                <a:sym typeface="Overpass"/>
              </a:rPr>
              <a:t>5</a:t>
            </a:r>
            <a:endParaRPr>
              <a:solidFill>
                <a:schemeClr val="accent3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g15975a833e2_0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50998"/>
            <a:ext cx="9144003" cy="6094496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g15975a833e2_0_18"/>
          <p:cNvSpPr txBox="1"/>
          <p:nvPr>
            <p:ph idx="2" type="title"/>
          </p:nvPr>
        </p:nvSpPr>
        <p:spPr>
          <a:xfrm>
            <a:off x="85425" y="2428250"/>
            <a:ext cx="1467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n">
                <a:solidFill>
                  <a:schemeClr val="accent4"/>
                </a:solidFill>
                <a:latin typeface="Overpass Medium"/>
                <a:ea typeface="Overpass Medium"/>
                <a:cs typeface="Overpass Medium"/>
                <a:sym typeface="Overpass Medium"/>
              </a:rPr>
              <a:t>03</a:t>
            </a:r>
            <a:endParaRPr>
              <a:solidFill>
                <a:schemeClr val="accent4"/>
              </a:solidFill>
              <a:latin typeface="Overpass Medium"/>
              <a:ea typeface="Overpass Medium"/>
              <a:cs typeface="Overpass Medium"/>
              <a:sym typeface="Overpass Medium"/>
            </a:endParaRPr>
          </a:p>
        </p:txBody>
      </p:sp>
      <p:sp>
        <p:nvSpPr>
          <p:cNvPr id="366" name="Google Shape;366;g15975a833e2_0_18"/>
          <p:cNvSpPr txBox="1"/>
          <p:nvPr>
            <p:ph type="title"/>
          </p:nvPr>
        </p:nvSpPr>
        <p:spPr>
          <a:xfrm>
            <a:off x="0" y="3614350"/>
            <a:ext cx="4121400" cy="145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b="1" lang="en">
                <a:solidFill>
                  <a:schemeClr val="accent5"/>
                </a:solidFill>
                <a:latin typeface="Overpass"/>
                <a:ea typeface="Overpass"/>
                <a:cs typeface="Overpass"/>
                <a:sym typeface="Overpass"/>
              </a:rPr>
              <a:t>Materiales</a:t>
            </a:r>
            <a:endParaRPr b="1">
              <a:solidFill>
                <a:schemeClr val="accent5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367" name="Google Shape;367;g15975a833e2_0_18"/>
          <p:cNvSpPr txBox="1"/>
          <p:nvPr/>
        </p:nvSpPr>
        <p:spPr>
          <a:xfrm>
            <a:off x="8626500" y="4637250"/>
            <a:ext cx="40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Overpass"/>
                <a:ea typeface="Overpass"/>
                <a:cs typeface="Overpass"/>
                <a:sym typeface="Overpass"/>
              </a:rPr>
              <a:t>6</a:t>
            </a:r>
            <a:endParaRPr>
              <a:solidFill>
                <a:schemeClr val="accent3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g15975a833e2_0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55484"/>
            <a:ext cx="9144003" cy="609898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g15975a833e2_0_2"/>
          <p:cNvSpPr txBox="1"/>
          <p:nvPr>
            <p:ph type="title"/>
          </p:nvPr>
        </p:nvSpPr>
        <p:spPr>
          <a:xfrm>
            <a:off x="91125" y="3276450"/>
            <a:ext cx="5690100" cy="176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en" sz="5200">
                <a:solidFill>
                  <a:schemeClr val="accent3"/>
                </a:solidFill>
                <a:latin typeface="Overpass"/>
                <a:ea typeface="Overpass"/>
                <a:cs typeface="Overpass"/>
                <a:sym typeface="Overpass"/>
              </a:rPr>
              <a:t>REFERENCIAS </a:t>
            </a:r>
            <a:br>
              <a:rPr b="1" lang="en" sz="5200">
                <a:solidFill>
                  <a:schemeClr val="accent3"/>
                </a:solidFill>
                <a:latin typeface="Overpass"/>
                <a:ea typeface="Overpass"/>
                <a:cs typeface="Overpass"/>
                <a:sym typeface="Overpass"/>
              </a:rPr>
            </a:br>
            <a:r>
              <a:rPr b="1" lang="en" sz="5200">
                <a:solidFill>
                  <a:schemeClr val="accent3"/>
                </a:solidFill>
                <a:latin typeface="Overpass"/>
                <a:ea typeface="Overpass"/>
                <a:cs typeface="Overpass"/>
                <a:sym typeface="Overpass"/>
              </a:rPr>
              <a:t>BIBLIOGRÁFICAS</a:t>
            </a:r>
            <a:endParaRPr b="1" sz="5200">
              <a:solidFill>
                <a:schemeClr val="accent3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374" name="Google Shape;374;g15975a833e2_0_2"/>
          <p:cNvSpPr txBox="1"/>
          <p:nvPr>
            <p:ph idx="4294967295" type="title"/>
          </p:nvPr>
        </p:nvSpPr>
        <p:spPr>
          <a:xfrm>
            <a:off x="275725" y="2230650"/>
            <a:ext cx="1617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n" sz="7200">
                <a:solidFill>
                  <a:schemeClr val="accent4"/>
                </a:solidFill>
                <a:latin typeface="Overpass"/>
                <a:ea typeface="Overpass"/>
                <a:cs typeface="Overpass"/>
                <a:sym typeface="Overpass"/>
              </a:rPr>
              <a:t>04</a:t>
            </a:r>
            <a:endParaRPr sz="7200">
              <a:solidFill>
                <a:schemeClr val="accent4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375" name="Google Shape;375;g15975a833e2_0_2"/>
          <p:cNvSpPr txBox="1"/>
          <p:nvPr/>
        </p:nvSpPr>
        <p:spPr>
          <a:xfrm>
            <a:off x="8626500" y="4637250"/>
            <a:ext cx="40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Overpass"/>
                <a:ea typeface="Overpass"/>
                <a:cs typeface="Overpass"/>
                <a:sym typeface="Overpass"/>
              </a:rPr>
              <a:t>7</a:t>
            </a:r>
            <a:endParaRPr>
              <a:solidFill>
                <a:schemeClr val="accent3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5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REFERENCIAS BIBLIOGRÁFICAS</a:t>
            </a:r>
            <a:endParaRPr/>
          </a:p>
        </p:txBody>
      </p:sp>
      <p:sp>
        <p:nvSpPr>
          <p:cNvPr id="381" name="Google Shape;381;p15"/>
          <p:cNvSpPr txBox="1"/>
          <p:nvPr>
            <p:ph idx="1" type="body"/>
          </p:nvPr>
        </p:nvSpPr>
        <p:spPr>
          <a:xfrm>
            <a:off x="713225" y="1245300"/>
            <a:ext cx="7717500" cy="3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[ACM MobiCom'20] Voice Localization Using Nearby Wall Reflections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Sheng Shen, Daguan Chen, Yu-Lin Wei, Zhijian Yang, Romit Roy Choudhury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[ACM MobiCom'20] Ear-AR: Indoor Acoustic Augmented Reality on Earphones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</a:t>
            </a:r>
            <a:r>
              <a:rPr lang="en"/>
              <a:t>hijian Yang, Yu-Lin Wei, Sheng Shen, Romit Roy Choudhury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[ACM SIGCOMM'18] MUTE: Bringing IoT to Noise Cancellation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Sheng Shen, Nirupam Roy, Junfeng Guan, Haitham Hassanieh, Romit Roy Choudhury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REPOSITORIO: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https://sheng-shen.github.io/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https://synrg.csl.illinois.edu/earables.html#projects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5"/>
          <p:cNvSpPr txBox="1"/>
          <p:nvPr/>
        </p:nvSpPr>
        <p:spPr>
          <a:xfrm>
            <a:off x="8626500" y="4637250"/>
            <a:ext cx="40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Overpass"/>
                <a:ea typeface="Overpass"/>
                <a:cs typeface="Overpass"/>
                <a:sym typeface="Overpass"/>
              </a:rPr>
              <a:t>8</a:t>
            </a:r>
            <a:endParaRPr>
              <a:solidFill>
                <a:schemeClr val="accent3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8"/>
          <p:cNvSpPr txBox="1"/>
          <p:nvPr/>
        </p:nvSpPr>
        <p:spPr>
          <a:xfrm>
            <a:off x="4711675" y="4191748"/>
            <a:ext cx="3000000" cy="21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rPr>
              <a:t>Please keep this slide for attribution</a:t>
            </a:r>
            <a:endParaRPr b="0" i="0" sz="1200" u="none" cap="none" strike="noStrike">
              <a:solidFill>
                <a:schemeClr val="accent2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pic>
        <p:nvPicPr>
          <p:cNvPr id="388" name="Google Shape;3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-950999"/>
            <a:ext cx="9144003" cy="609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ch Company Job Descriptions by Slidesgo">
  <a:themeElements>
    <a:clrScheme name="Simple Light">
      <a:dk1>
        <a:srgbClr val="191919"/>
      </a:dk1>
      <a:lt1>
        <a:srgbClr val="3A373E"/>
      </a:lt1>
      <a:dk2>
        <a:srgbClr val="5233DA"/>
      </a:dk2>
      <a:lt2>
        <a:srgbClr val="784EFF"/>
      </a:lt2>
      <a:accent1>
        <a:srgbClr val="A387FF"/>
      </a:accent1>
      <a:accent2>
        <a:srgbClr val="CCCCCC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CCCCC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